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4"/>
  </p:sldMasterIdLst>
  <p:notesMasterIdLst>
    <p:notesMasterId r:id="rId21"/>
  </p:notesMasterIdLst>
  <p:sldIdLst>
    <p:sldId id="256" r:id="rId5"/>
    <p:sldId id="260" r:id="rId6"/>
    <p:sldId id="264" r:id="rId7"/>
    <p:sldId id="259" r:id="rId8"/>
    <p:sldId id="276" r:id="rId9"/>
    <p:sldId id="266" r:id="rId10"/>
    <p:sldId id="258" r:id="rId11"/>
    <p:sldId id="272" r:id="rId12"/>
    <p:sldId id="273" r:id="rId13"/>
    <p:sldId id="269" r:id="rId14"/>
    <p:sldId id="270" r:id="rId15"/>
    <p:sldId id="268" r:id="rId16"/>
    <p:sldId id="261" r:id="rId17"/>
    <p:sldId id="265" r:id="rId18"/>
    <p:sldId id="278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B691E6-CB2A-4AA8-A14A-AB1CD4B5F74C}" v="181" dt="2025-03-25T23:45:48.4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Smith" userId="13645ac6-bd33-4c8a-81d8-830eb9cbc869" providerId="ADAL" clId="{FA3EACFF-780D-46CB-BFF5-A9A4DD122266}"/>
    <pc:docChg chg="undo custSel addSld delSld modSld sldOrd">
      <pc:chgData name="Matt Smith" userId="13645ac6-bd33-4c8a-81d8-830eb9cbc869" providerId="ADAL" clId="{FA3EACFF-780D-46CB-BFF5-A9A4DD122266}" dt="2025-03-24T23:42:23.083" v="5020" actId="47"/>
      <pc:docMkLst>
        <pc:docMk/>
      </pc:docMkLst>
      <pc:sldChg chg="modSp mod">
        <pc:chgData name="Matt Smith" userId="13645ac6-bd33-4c8a-81d8-830eb9cbc869" providerId="ADAL" clId="{FA3EACFF-780D-46CB-BFF5-A9A4DD122266}" dt="2025-03-06T00:55:55.542" v="2562" actId="6549"/>
        <pc:sldMkLst>
          <pc:docMk/>
          <pc:sldMk cId="1624532668" sldId="256"/>
        </pc:sldMkLst>
        <pc:spChg chg="mod">
          <ac:chgData name="Matt Smith" userId="13645ac6-bd33-4c8a-81d8-830eb9cbc869" providerId="ADAL" clId="{FA3EACFF-780D-46CB-BFF5-A9A4DD122266}" dt="2025-03-04T20:38:26.154" v="184" actId="20577"/>
          <ac:spMkLst>
            <pc:docMk/>
            <pc:sldMk cId="1624532668" sldId="256"/>
            <ac:spMk id="2" creationId="{7129D122-20FC-D906-714E-DC65CB2A9533}"/>
          </ac:spMkLst>
        </pc:spChg>
        <pc:spChg chg="mod">
          <ac:chgData name="Matt Smith" userId="13645ac6-bd33-4c8a-81d8-830eb9cbc869" providerId="ADAL" clId="{FA3EACFF-780D-46CB-BFF5-A9A4DD122266}" dt="2025-03-06T00:55:55.542" v="2562" actId="6549"/>
          <ac:spMkLst>
            <pc:docMk/>
            <pc:sldMk cId="1624532668" sldId="256"/>
            <ac:spMk id="3" creationId="{35304DAA-5B72-CF56-E6C9-F1872364FA34}"/>
          </ac:spMkLst>
        </pc:spChg>
      </pc:sldChg>
      <pc:sldChg chg="del">
        <pc:chgData name="Matt Smith" userId="13645ac6-bd33-4c8a-81d8-830eb9cbc869" providerId="ADAL" clId="{FA3EACFF-780D-46CB-BFF5-A9A4DD122266}" dt="2025-03-04T20:39:44.188" v="252" actId="47"/>
        <pc:sldMkLst>
          <pc:docMk/>
          <pc:sldMk cId="2352330136" sldId="257"/>
        </pc:sldMkLst>
      </pc:sldChg>
      <pc:sldChg chg="addSp delSp modSp add mod ord setBg">
        <pc:chgData name="Matt Smith" userId="13645ac6-bd33-4c8a-81d8-830eb9cbc869" providerId="ADAL" clId="{FA3EACFF-780D-46CB-BFF5-A9A4DD122266}" dt="2025-03-12T23:17:51.308" v="4500" actId="20577"/>
        <pc:sldMkLst>
          <pc:docMk/>
          <pc:sldMk cId="301664523" sldId="258"/>
        </pc:sldMkLst>
        <pc:spChg chg="mod">
          <ac:chgData name="Matt Smith" userId="13645ac6-bd33-4c8a-81d8-830eb9cbc869" providerId="ADAL" clId="{FA3EACFF-780D-46CB-BFF5-A9A4DD122266}" dt="2025-03-12T23:17:51.308" v="4500" actId="20577"/>
          <ac:spMkLst>
            <pc:docMk/>
            <pc:sldMk cId="301664523" sldId="258"/>
            <ac:spMk id="2" creationId="{9C3F5997-500A-0049-D689-5ABE0485E61C}"/>
          </ac:spMkLst>
        </pc:spChg>
        <pc:spChg chg="mod">
          <ac:chgData name="Matt Smith" userId="13645ac6-bd33-4c8a-81d8-830eb9cbc869" providerId="ADAL" clId="{FA3EACFF-780D-46CB-BFF5-A9A4DD122266}" dt="2025-03-12T23:17:25.704" v="4462" actId="20577"/>
          <ac:spMkLst>
            <pc:docMk/>
            <pc:sldMk cId="301664523" sldId="258"/>
            <ac:spMk id="3" creationId="{CB1F4239-15FC-3DCC-032B-A8291D979673}"/>
          </ac:spMkLst>
        </pc:spChg>
        <pc:spChg chg="add">
          <ac:chgData name="Matt Smith" userId="13645ac6-bd33-4c8a-81d8-830eb9cbc869" providerId="ADAL" clId="{FA3EACFF-780D-46CB-BFF5-A9A4DD122266}" dt="2025-03-06T00:58:40.866" v="2583" actId="26606"/>
          <ac:spMkLst>
            <pc:docMk/>
            <pc:sldMk cId="301664523" sldId="258"/>
            <ac:spMk id="75" creationId="{8CD419D4-EA9D-42D9-BF62-B07F0B7B672B}"/>
          </ac:spMkLst>
        </pc:spChg>
        <pc:spChg chg="add">
          <ac:chgData name="Matt Smith" userId="13645ac6-bd33-4c8a-81d8-830eb9cbc869" providerId="ADAL" clId="{FA3EACFF-780D-46CB-BFF5-A9A4DD122266}" dt="2025-03-06T00:58:40.866" v="2583" actId="26606"/>
          <ac:spMkLst>
            <pc:docMk/>
            <pc:sldMk cId="301664523" sldId="258"/>
            <ac:spMk id="79" creationId="{A14019B4-A719-4905-92E2-23AF270A863B}"/>
          </ac:spMkLst>
        </pc:spChg>
        <pc:spChg chg="add">
          <ac:chgData name="Matt Smith" userId="13645ac6-bd33-4c8a-81d8-830eb9cbc869" providerId="ADAL" clId="{FA3EACFF-780D-46CB-BFF5-A9A4DD122266}" dt="2025-03-06T00:58:40.866" v="2583" actId="26606"/>
          <ac:spMkLst>
            <pc:docMk/>
            <pc:sldMk cId="301664523" sldId="258"/>
            <ac:spMk id="81" creationId="{0DBF1ABE-8590-450D-BB49-BDDCCF3EEA9E}"/>
          </ac:spMkLst>
        </pc:spChg>
        <pc:spChg chg="add">
          <ac:chgData name="Matt Smith" userId="13645ac6-bd33-4c8a-81d8-830eb9cbc869" providerId="ADAL" clId="{FA3EACFF-780D-46CB-BFF5-A9A4DD122266}" dt="2025-03-06T00:58:40.866" v="2583" actId="26606"/>
          <ac:spMkLst>
            <pc:docMk/>
            <pc:sldMk cId="301664523" sldId="258"/>
            <ac:spMk id="82" creationId="{29BB8358-674B-43B4-A5A5-17176D197E39}"/>
          </ac:spMkLst>
        </pc:spChg>
        <pc:spChg chg="add">
          <ac:chgData name="Matt Smith" userId="13645ac6-bd33-4c8a-81d8-830eb9cbc869" providerId="ADAL" clId="{FA3EACFF-780D-46CB-BFF5-A9A4DD122266}" dt="2025-03-06T00:58:40.866" v="2583" actId="26606"/>
          <ac:spMkLst>
            <pc:docMk/>
            <pc:sldMk cId="301664523" sldId="258"/>
            <ac:spMk id="83" creationId="{3C9C3854-C672-47D2-8FD3-15A88F6CE943}"/>
          </ac:spMkLst>
        </pc:spChg>
        <pc:spChg chg="add">
          <ac:chgData name="Matt Smith" userId="13645ac6-bd33-4c8a-81d8-830eb9cbc869" providerId="ADAL" clId="{FA3EACFF-780D-46CB-BFF5-A9A4DD122266}" dt="2025-03-06T00:58:40.866" v="2583" actId="26606"/>
          <ac:spMkLst>
            <pc:docMk/>
            <pc:sldMk cId="301664523" sldId="258"/>
            <ac:spMk id="84" creationId="{97BDAD10-B932-49BE-90F5-62EB2FE01F1D}"/>
          </ac:spMkLst>
        </pc:spChg>
        <pc:spChg chg="add">
          <ac:chgData name="Matt Smith" userId="13645ac6-bd33-4c8a-81d8-830eb9cbc869" providerId="ADAL" clId="{FA3EACFF-780D-46CB-BFF5-A9A4DD122266}" dt="2025-03-06T00:58:40.866" v="2583" actId="26606"/>
          <ac:spMkLst>
            <pc:docMk/>
            <pc:sldMk cId="301664523" sldId="258"/>
            <ac:spMk id="85" creationId="{B090661F-2489-493D-8C0B-E7617E36F51E}"/>
          </ac:spMkLst>
        </pc:spChg>
        <pc:spChg chg="add">
          <ac:chgData name="Matt Smith" userId="13645ac6-bd33-4c8a-81d8-830eb9cbc869" providerId="ADAL" clId="{FA3EACFF-780D-46CB-BFF5-A9A4DD122266}" dt="2025-03-06T00:58:40.866" v="2583" actId="26606"/>
          <ac:spMkLst>
            <pc:docMk/>
            <pc:sldMk cId="301664523" sldId="258"/>
            <ac:spMk id="86" creationId="{ABC9DE1A-348A-4AB0-8550-64E0B9AEF040}"/>
          </ac:spMkLst>
        </pc:spChg>
        <pc:spChg chg="add">
          <ac:chgData name="Matt Smith" userId="13645ac6-bd33-4c8a-81d8-830eb9cbc869" providerId="ADAL" clId="{FA3EACFF-780D-46CB-BFF5-A9A4DD122266}" dt="2025-03-06T00:58:40.866" v="2583" actId="26606"/>
          <ac:spMkLst>
            <pc:docMk/>
            <pc:sldMk cId="301664523" sldId="258"/>
            <ac:spMk id="88" creationId="{34E10184-A355-442D-9021-64F9350543AE}"/>
          </ac:spMkLst>
        </pc:spChg>
        <pc:picChg chg="mod">
          <ac:chgData name="Matt Smith" userId="13645ac6-bd33-4c8a-81d8-830eb9cbc869" providerId="ADAL" clId="{FA3EACFF-780D-46CB-BFF5-A9A4DD122266}" dt="2025-03-04T20:59:45.489" v="2142" actId="14100"/>
          <ac:picMkLst>
            <pc:docMk/>
            <pc:sldMk cId="301664523" sldId="258"/>
            <ac:picMk id="4" creationId="{84181C5D-129D-C4E6-17DA-25D33DF40456}"/>
          </ac:picMkLst>
        </pc:picChg>
        <pc:picChg chg="mod">
          <ac:chgData name="Matt Smith" userId="13645ac6-bd33-4c8a-81d8-830eb9cbc869" providerId="ADAL" clId="{FA3EACFF-780D-46CB-BFF5-A9A4DD122266}" dt="2025-03-04T20:59:41.702" v="2141" actId="14100"/>
          <ac:picMkLst>
            <pc:docMk/>
            <pc:sldMk cId="301664523" sldId="258"/>
            <ac:picMk id="5" creationId="{64CC35D7-2E98-FAA3-A526-D7EA0A0F41F3}"/>
          </ac:picMkLst>
        </pc:picChg>
        <pc:picChg chg="mod">
          <ac:chgData name="Matt Smith" userId="13645ac6-bd33-4c8a-81d8-830eb9cbc869" providerId="ADAL" clId="{FA3EACFF-780D-46CB-BFF5-A9A4DD122266}" dt="2025-03-04T20:59:56.350" v="2144" actId="14100"/>
          <ac:picMkLst>
            <pc:docMk/>
            <pc:sldMk cId="301664523" sldId="258"/>
            <ac:picMk id="6" creationId="{ABF6FB9E-75EE-8221-05F1-4D703F152718}"/>
          </ac:picMkLst>
        </pc:picChg>
      </pc:sldChg>
      <pc:sldChg chg="del">
        <pc:chgData name="Matt Smith" userId="13645ac6-bd33-4c8a-81d8-830eb9cbc869" providerId="ADAL" clId="{FA3EACFF-780D-46CB-BFF5-A9A4DD122266}" dt="2025-03-04T20:39:43.603" v="251" actId="47"/>
        <pc:sldMkLst>
          <pc:docMk/>
          <pc:sldMk cId="1635450566" sldId="258"/>
        </pc:sldMkLst>
      </pc:sldChg>
      <pc:sldChg chg="addSp delSp modSp mod ord setBg">
        <pc:chgData name="Matt Smith" userId="13645ac6-bd33-4c8a-81d8-830eb9cbc869" providerId="ADAL" clId="{FA3EACFF-780D-46CB-BFF5-A9A4DD122266}" dt="2025-03-10T09:52:51.101" v="3712" actId="20577"/>
        <pc:sldMkLst>
          <pc:docMk/>
          <pc:sldMk cId="1457800478" sldId="259"/>
        </pc:sldMkLst>
        <pc:spChg chg="mod">
          <ac:chgData name="Matt Smith" userId="13645ac6-bd33-4c8a-81d8-830eb9cbc869" providerId="ADAL" clId="{FA3EACFF-780D-46CB-BFF5-A9A4DD122266}" dt="2025-03-10T06:53:29.156" v="3060" actId="1076"/>
          <ac:spMkLst>
            <pc:docMk/>
            <pc:sldMk cId="1457800478" sldId="259"/>
            <ac:spMk id="2" creationId="{F1B65153-215F-3760-D0E2-6666B48DF9D4}"/>
          </ac:spMkLst>
        </pc:spChg>
        <pc:spChg chg="mod ord">
          <ac:chgData name="Matt Smith" userId="13645ac6-bd33-4c8a-81d8-830eb9cbc869" providerId="ADAL" clId="{FA3EACFF-780D-46CB-BFF5-A9A4DD122266}" dt="2025-03-10T09:52:51.101" v="3712" actId="20577"/>
          <ac:spMkLst>
            <pc:docMk/>
            <pc:sldMk cId="1457800478" sldId="259"/>
            <ac:spMk id="4" creationId="{CEBEB9DF-C675-2E5B-9228-42A988D4BB2D}"/>
          </ac:spMkLst>
        </pc:spChg>
        <pc:spChg chg="add">
          <ac:chgData name="Matt Smith" userId="13645ac6-bd33-4c8a-81d8-830eb9cbc869" providerId="ADAL" clId="{FA3EACFF-780D-46CB-BFF5-A9A4DD122266}" dt="2025-03-06T00:51:59.614" v="2520" actId="26606"/>
          <ac:spMkLst>
            <pc:docMk/>
            <pc:sldMk cId="1457800478" sldId="259"/>
            <ac:spMk id="43" creationId="{8181FC64-B306-4821-98E2-780662EFC486}"/>
          </ac:spMkLst>
        </pc:spChg>
        <pc:spChg chg="add">
          <ac:chgData name="Matt Smith" userId="13645ac6-bd33-4c8a-81d8-830eb9cbc869" providerId="ADAL" clId="{FA3EACFF-780D-46CB-BFF5-A9A4DD122266}" dt="2025-03-06T00:51:59.614" v="2520" actId="26606"/>
          <ac:spMkLst>
            <pc:docMk/>
            <pc:sldMk cId="1457800478" sldId="259"/>
            <ac:spMk id="45" creationId="{5871FC61-DD4E-47D4-81FD-8A7E7D12B371}"/>
          </ac:spMkLst>
        </pc:spChg>
        <pc:spChg chg="add">
          <ac:chgData name="Matt Smith" userId="13645ac6-bd33-4c8a-81d8-830eb9cbc869" providerId="ADAL" clId="{FA3EACFF-780D-46CB-BFF5-A9A4DD122266}" dt="2025-03-06T00:51:59.614" v="2520" actId="26606"/>
          <ac:spMkLst>
            <pc:docMk/>
            <pc:sldMk cId="1457800478" sldId="259"/>
            <ac:spMk id="47" creationId="{829A1E2C-5AC8-40FC-99E9-832069D39792}"/>
          </ac:spMkLst>
        </pc:spChg>
        <pc:spChg chg="add">
          <ac:chgData name="Matt Smith" userId="13645ac6-bd33-4c8a-81d8-830eb9cbc869" providerId="ADAL" clId="{FA3EACFF-780D-46CB-BFF5-A9A4DD122266}" dt="2025-03-06T00:51:59.614" v="2520" actId="26606"/>
          <ac:spMkLst>
            <pc:docMk/>
            <pc:sldMk cId="1457800478" sldId="259"/>
            <ac:spMk id="49" creationId="{55C54A75-E44A-4147-B9D0-FF46CFD31612}"/>
          </ac:spMkLst>
        </pc:spChg>
        <pc:picChg chg="add mod">
          <ac:chgData name="Matt Smith" userId="13645ac6-bd33-4c8a-81d8-830eb9cbc869" providerId="ADAL" clId="{FA3EACFF-780D-46CB-BFF5-A9A4DD122266}" dt="2025-03-06T00:51:37.123" v="2517" actId="26606"/>
          <ac:picMkLst>
            <pc:docMk/>
            <pc:sldMk cId="1457800478" sldId="259"/>
            <ac:picMk id="5" creationId="{431EF25D-94C9-2B81-CEAB-AF71406E4974}"/>
          </ac:picMkLst>
        </pc:picChg>
      </pc:sldChg>
      <pc:sldChg chg="del">
        <pc:chgData name="Matt Smith" userId="13645ac6-bd33-4c8a-81d8-830eb9cbc869" providerId="ADAL" clId="{FA3EACFF-780D-46CB-BFF5-A9A4DD122266}" dt="2025-03-04T20:39:42.045" v="250" actId="47"/>
        <pc:sldMkLst>
          <pc:docMk/>
          <pc:sldMk cId="3173439075" sldId="260"/>
        </pc:sldMkLst>
      </pc:sldChg>
      <pc:sldChg chg="addSp delSp modSp add mod ord setBg">
        <pc:chgData name="Matt Smith" userId="13645ac6-bd33-4c8a-81d8-830eb9cbc869" providerId="ADAL" clId="{FA3EACFF-780D-46CB-BFF5-A9A4DD122266}" dt="2025-03-24T01:12:25.456" v="5004"/>
        <pc:sldMkLst>
          <pc:docMk/>
          <pc:sldMk cId="3199761699" sldId="260"/>
        </pc:sldMkLst>
        <pc:spChg chg="mod">
          <ac:chgData name="Matt Smith" userId="13645ac6-bd33-4c8a-81d8-830eb9cbc869" providerId="ADAL" clId="{FA3EACFF-780D-46CB-BFF5-A9A4DD122266}" dt="2025-03-10T06:47:52.486" v="3019" actId="20577"/>
          <ac:spMkLst>
            <pc:docMk/>
            <pc:sldMk cId="3199761699" sldId="260"/>
            <ac:spMk id="2" creationId="{7B16FA34-3030-E915-2C83-F0669E782F3E}"/>
          </ac:spMkLst>
        </pc:spChg>
        <pc:spChg chg="add">
          <ac:chgData name="Matt Smith" userId="13645ac6-bd33-4c8a-81d8-830eb9cbc869" providerId="ADAL" clId="{FA3EACFF-780D-46CB-BFF5-A9A4DD122266}" dt="2025-03-06T00:53:03.657" v="2534" actId="26606"/>
          <ac:spMkLst>
            <pc:docMk/>
            <pc:sldMk cId="3199761699" sldId="260"/>
            <ac:spMk id="25" creationId="{47FC6A8B-34F9-40FB-AA2D-E34168F52850}"/>
          </ac:spMkLst>
        </pc:spChg>
        <pc:grpChg chg="add">
          <ac:chgData name="Matt Smith" userId="13645ac6-bd33-4c8a-81d8-830eb9cbc869" providerId="ADAL" clId="{FA3EACFF-780D-46CB-BFF5-A9A4DD122266}" dt="2025-03-06T00:53:03.657" v="2534" actId="26606"/>
          <ac:grpSpMkLst>
            <pc:docMk/>
            <pc:sldMk cId="3199761699" sldId="260"/>
            <ac:grpSpMk id="27" creationId="{D4D684F8-91BF-481C-A965-722756A383D0}"/>
          </ac:grpSpMkLst>
        </pc:grpChg>
        <pc:graphicFrameChg chg="add mod modGraphic">
          <ac:chgData name="Matt Smith" userId="13645ac6-bd33-4c8a-81d8-830eb9cbc869" providerId="ADAL" clId="{FA3EACFF-780D-46CB-BFF5-A9A4DD122266}" dt="2025-03-24T01:12:25.456" v="5004"/>
          <ac:graphicFrameMkLst>
            <pc:docMk/>
            <pc:sldMk cId="3199761699" sldId="260"/>
            <ac:graphicFrameMk id="19" creationId="{688D05BB-5B23-3778-3541-A0AFD043986A}"/>
          </ac:graphicFrameMkLst>
        </pc:graphicFrameChg>
        <pc:cxnChg chg="add">
          <ac:chgData name="Matt Smith" userId="13645ac6-bd33-4c8a-81d8-830eb9cbc869" providerId="ADAL" clId="{FA3EACFF-780D-46CB-BFF5-A9A4DD122266}" dt="2025-03-06T00:53:03.657" v="2534" actId="26606"/>
          <ac:cxnSpMkLst>
            <pc:docMk/>
            <pc:sldMk cId="3199761699" sldId="260"/>
            <ac:cxnSpMk id="23" creationId="{430127AE-B29E-4FDF-99D2-A2F1E7003F74}"/>
          </ac:cxnSpMkLst>
        </pc:cxnChg>
      </pc:sldChg>
      <pc:sldChg chg="addSp delSp modSp add mod ord setBg">
        <pc:chgData name="Matt Smith" userId="13645ac6-bd33-4c8a-81d8-830eb9cbc869" providerId="ADAL" clId="{FA3EACFF-780D-46CB-BFF5-A9A4DD122266}" dt="2025-03-24T23:41:59.182" v="5019" actId="1076"/>
        <pc:sldMkLst>
          <pc:docMk/>
          <pc:sldMk cId="3279078323" sldId="261"/>
        </pc:sldMkLst>
        <pc:spChg chg="mod">
          <ac:chgData name="Matt Smith" userId="13645ac6-bd33-4c8a-81d8-830eb9cbc869" providerId="ADAL" clId="{FA3EACFF-780D-46CB-BFF5-A9A4DD122266}" dt="2025-03-24T23:41:59.182" v="5019" actId="1076"/>
          <ac:spMkLst>
            <pc:docMk/>
            <pc:sldMk cId="3279078323" sldId="261"/>
            <ac:spMk id="2" creationId="{5E3CED66-F0E6-944A-792F-9E40BA3BC78D}"/>
          </ac:spMkLst>
        </pc:spChg>
        <pc:spChg chg="add">
          <ac:chgData name="Matt Smith" userId="13645ac6-bd33-4c8a-81d8-830eb9cbc869" providerId="ADAL" clId="{FA3EACFF-780D-46CB-BFF5-A9A4DD122266}" dt="2025-03-06T00:57:05.265" v="2569" actId="26606"/>
          <ac:spMkLst>
            <pc:docMk/>
            <pc:sldMk cId="3279078323" sldId="261"/>
            <ac:spMk id="12" creationId="{47FC6A8B-34F9-40FB-AA2D-E34168F52850}"/>
          </ac:spMkLst>
        </pc:spChg>
        <pc:spChg chg="add">
          <ac:chgData name="Matt Smith" userId="13645ac6-bd33-4c8a-81d8-830eb9cbc869" providerId="ADAL" clId="{FA3EACFF-780D-46CB-BFF5-A9A4DD122266}" dt="2025-03-06T00:57:05.265" v="2569" actId="26606"/>
          <ac:spMkLst>
            <pc:docMk/>
            <pc:sldMk cId="3279078323" sldId="261"/>
            <ac:spMk id="14" creationId="{1EC86DB4-572A-4F71-AF8A-2395B4CA779F}"/>
          </ac:spMkLst>
        </pc:spChg>
        <pc:spChg chg="add">
          <ac:chgData name="Matt Smith" userId="13645ac6-bd33-4c8a-81d8-830eb9cbc869" providerId="ADAL" clId="{FA3EACFF-780D-46CB-BFF5-A9A4DD122266}" dt="2025-03-06T00:57:05.265" v="2569" actId="26606"/>
          <ac:spMkLst>
            <pc:docMk/>
            <pc:sldMk cId="3279078323" sldId="261"/>
            <ac:spMk id="16" creationId="{71BA53A4-C4B7-4189-9FC1-6350B1AB5DFE}"/>
          </ac:spMkLst>
        </pc:spChg>
        <pc:spChg chg="add">
          <ac:chgData name="Matt Smith" userId="13645ac6-bd33-4c8a-81d8-830eb9cbc869" providerId="ADAL" clId="{FA3EACFF-780D-46CB-BFF5-A9A4DD122266}" dt="2025-03-06T00:57:05.265" v="2569" actId="26606"/>
          <ac:spMkLst>
            <pc:docMk/>
            <pc:sldMk cId="3279078323" sldId="261"/>
            <ac:spMk id="18" creationId="{5558AD6E-B070-4640-AA07-87E208983ED8}"/>
          </ac:spMkLst>
        </pc:spChg>
        <pc:spChg chg="add">
          <ac:chgData name="Matt Smith" userId="13645ac6-bd33-4c8a-81d8-830eb9cbc869" providerId="ADAL" clId="{FA3EACFF-780D-46CB-BFF5-A9A4DD122266}" dt="2025-03-06T00:57:05.265" v="2569" actId="26606"/>
          <ac:spMkLst>
            <pc:docMk/>
            <pc:sldMk cId="3279078323" sldId="261"/>
            <ac:spMk id="20" creationId="{36ACFB69-D148-449E-AC5A-C55AA20A7F7F}"/>
          </ac:spMkLst>
        </pc:spChg>
        <pc:graphicFrameChg chg="add mod">
          <ac:chgData name="Matt Smith" userId="13645ac6-bd33-4c8a-81d8-830eb9cbc869" providerId="ADAL" clId="{FA3EACFF-780D-46CB-BFF5-A9A4DD122266}" dt="2025-03-24T23:41:52.560" v="5018" actId="255"/>
          <ac:graphicFrameMkLst>
            <pc:docMk/>
            <pc:sldMk cId="3279078323" sldId="261"/>
            <ac:graphicFrameMk id="6" creationId="{3F1125E1-8285-D31F-EDFB-8751AC5A05E5}"/>
          </ac:graphicFrameMkLst>
        </pc:graphicFrameChg>
        <pc:cxnChg chg="add">
          <ac:chgData name="Matt Smith" userId="13645ac6-bd33-4c8a-81d8-830eb9cbc869" providerId="ADAL" clId="{FA3EACFF-780D-46CB-BFF5-A9A4DD122266}" dt="2025-03-06T00:57:05.265" v="2569" actId="26606"/>
          <ac:cxnSpMkLst>
            <pc:docMk/>
            <pc:sldMk cId="3279078323" sldId="261"/>
            <ac:cxnSpMk id="10" creationId="{430127AE-B29E-4FDF-99D2-A2F1E7003F74}"/>
          </ac:cxnSpMkLst>
        </pc:cxnChg>
      </pc:sldChg>
      <pc:sldChg chg="new del">
        <pc:chgData name="Matt Smith" userId="13645ac6-bd33-4c8a-81d8-830eb9cbc869" providerId="ADAL" clId="{FA3EACFF-780D-46CB-BFF5-A9A4DD122266}" dt="2025-03-04T20:53:34.177" v="1789" actId="47"/>
        <pc:sldMkLst>
          <pc:docMk/>
          <pc:sldMk cId="2323571958" sldId="262"/>
        </pc:sldMkLst>
      </pc:sldChg>
      <pc:sldChg chg="addSp delSp modSp add mod setBg">
        <pc:chgData name="Matt Smith" userId="13645ac6-bd33-4c8a-81d8-830eb9cbc869" providerId="ADAL" clId="{FA3EACFF-780D-46CB-BFF5-A9A4DD122266}" dt="2025-03-10T06:53:17.582" v="3058" actId="20577"/>
        <pc:sldMkLst>
          <pc:docMk/>
          <pc:sldMk cId="3677691" sldId="263"/>
        </pc:sldMkLst>
      </pc:sldChg>
      <pc:sldChg chg="addSp delSp modSp add mod ord setBg">
        <pc:chgData name="Matt Smith" userId="13645ac6-bd33-4c8a-81d8-830eb9cbc869" providerId="ADAL" clId="{FA3EACFF-780D-46CB-BFF5-A9A4DD122266}" dt="2025-03-10T21:06:41.067" v="4246" actId="20577"/>
        <pc:sldMkLst>
          <pc:docMk/>
          <pc:sldMk cId="793691172" sldId="264"/>
        </pc:sldMkLst>
        <pc:spChg chg="mod">
          <ac:chgData name="Matt Smith" userId="13645ac6-bd33-4c8a-81d8-830eb9cbc869" providerId="ADAL" clId="{FA3EACFF-780D-46CB-BFF5-A9A4DD122266}" dt="2025-03-10T06:32:49.397" v="2770" actId="14100"/>
          <ac:spMkLst>
            <pc:docMk/>
            <pc:sldMk cId="793691172" sldId="264"/>
            <ac:spMk id="2" creationId="{A4EDFE7D-1812-903A-8118-0736346305F5}"/>
          </ac:spMkLst>
        </pc:spChg>
        <pc:spChg chg="mod">
          <ac:chgData name="Matt Smith" userId="13645ac6-bd33-4c8a-81d8-830eb9cbc869" providerId="ADAL" clId="{FA3EACFF-780D-46CB-BFF5-A9A4DD122266}" dt="2025-03-10T21:06:41.067" v="4246" actId="20577"/>
          <ac:spMkLst>
            <pc:docMk/>
            <pc:sldMk cId="793691172" sldId="264"/>
            <ac:spMk id="4" creationId="{CB7A45C3-9938-C1A1-21DA-D35580B4A132}"/>
          </ac:spMkLst>
        </pc:spChg>
        <pc:spChg chg="add">
          <ac:chgData name="Matt Smith" userId="13645ac6-bd33-4c8a-81d8-830eb9cbc869" providerId="ADAL" clId="{FA3EACFF-780D-46CB-BFF5-A9A4DD122266}" dt="2025-03-06T00:52:53.783" v="2533" actId="26606"/>
          <ac:spMkLst>
            <pc:docMk/>
            <pc:sldMk cId="793691172" sldId="264"/>
            <ac:spMk id="24" creationId="{47FC6A8B-34F9-40FB-AA2D-E34168F52850}"/>
          </ac:spMkLst>
        </pc:spChg>
        <pc:grpChg chg="add">
          <ac:chgData name="Matt Smith" userId="13645ac6-bd33-4c8a-81d8-830eb9cbc869" providerId="ADAL" clId="{FA3EACFF-780D-46CB-BFF5-A9A4DD122266}" dt="2025-03-06T00:52:53.783" v="2533" actId="26606"/>
          <ac:grpSpMkLst>
            <pc:docMk/>
            <pc:sldMk cId="793691172" sldId="264"/>
            <ac:grpSpMk id="26" creationId="{D4D684F8-91BF-481C-A965-722756A383D0}"/>
          </ac:grpSpMkLst>
        </pc:grpChg>
        <pc:cxnChg chg="add">
          <ac:chgData name="Matt Smith" userId="13645ac6-bd33-4c8a-81d8-830eb9cbc869" providerId="ADAL" clId="{FA3EACFF-780D-46CB-BFF5-A9A4DD122266}" dt="2025-03-06T00:52:53.783" v="2533" actId="26606"/>
          <ac:cxnSpMkLst>
            <pc:docMk/>
            <pc:sldMk cId="793691172" sldId="264"/>
            <ac:cxnSpMk id="22" creationId="{430127AE-B29E-4FDF-99D2-A2F1E7003F74}"/>
          </ac:cxnSpMkLst>
        </pc:cxnChg>
      </pc:sldChg>
      <pc:sldChg chg="addSp delSp modSp add mod setBg">
        <pc:chgData name="Matt Smith" userId="13645ac6-bd33-4c8a-81d8-830eb9cbc869" providerId="ADAL" clId="{FA3EACFF-780D-46CB-BFF5-A9A4DD122266}" dt="2025-03-22T23:27:41.898" v="4928" actId="255"/>
        <pc:sldMkLst>
          <pc:docMk/>
          <pc:sldMk cId="1249500462" sldId="265"/>
        </pc:sldMkLst>
        <pc:spChg chg="mod">
          <ac:chgData name="Matt Smith" userId="13645ac6-bd33-4c8a-81d8-830eb9cbc869" providerId="ADAL" clId="{FA3EACFF-780D-46CB-BFF5-A9A4DD122266}" dt="2025-03-22T23:17:15.241" v="4911" actId="26606"/>
          <ac:spMkLst>
            <pc:docMk/>
            <pc:sldMk cId="1249500462" sldId="265"/>
            <ac:spMk id="2" creationId="{F4098B7A-AA0E-FFE4-FA85-7E3F257CAC20}"/>
          </ac:spMkLst>
        </pc:spChg>
        <pc:spChg chg="add">
          <ac:chgData name="Matt Smith" userId="13645ac6-bd33-4c8a-81d8-830eb9cbc869" providerId="ADAL" clId="{FA3EACFF-780D-46CB-BFF5-A9A4DD122266}" dt="2025-03-22T23:17:15.241" v="4911" actId="26606"/>
          <ac:spMkLst>
            <pc:docMk/>
            <pc:sldMk cId="1249500462" sldId="265"/>
            <ac:spMk id="104" creationId="{47FC6A8B-34F9-40FB-AA2D-E34168F52850}"/>
          </ac:spMkLst>
        </pc:spChg>
        <pc:grpChg chg="add">
          <ac:chgData name="Matt Smith" userId="13645ac6-bd33-4c8a-81d8-830eb9cbc869" providerId="ADAL" clId="{FA3EACFF-780D-46CB-BFF5-A9A4DD122266}" dt="2025-03-22T23:17:15.241" v="4911" actId="26606"/>
          <ac:grpSpMkLst>
            <pc:docMk/>
            <pc:sldMk cId="1249500462" sldId="265"/>
            <ac:grpSpMk id="106" creationId="{D4D684F8-91BF-481C-A965-722756A383D0}"/>
          </ac:grpSpMkLst>
        </pc:grpChg>
        <pc:graphicFrameChg chg="add del mod modGraphic">
          <ac:chgData name="Matt Smith" userId="13645ac6-bd33-4c8a-81d8-830eb9cbc869" providerId="ADAL" clId="{FA3EACFF-780D-46CB-BFF5-A9A4DD122266}" dt="2025-03-22T23:27:41.898" v="4928" actId="255"/>
          <ac:graphicFrameMkLst>
            <pc:docMk/>
            <pc:sldMk cId="1249500462" sldId="265"/>
            <ac:graphicFrameMk id="58" creationId="{65EF11A7-6CAD-494A-A3C5-203A3BCC5CBA}"/>
          </ac:graphicFrameMkLst>
        </pc:graphicFrameChg>
        <pc:cxnChg chg="add">
          <ac:chgData name="Matt Smith" userId="13645ac6-bd33-4c8a-81d8-830eb9cbc869" providerId="ADAL" clId="{FA3EACFF-780D-46CB-BFF5-A9A4DD122266}" dt="2025-03-22T23:17:15.241" v="4911" actId="26606"/>
          <ac:cxnSpMkLst>
            <pc:docMk/>
            <pc:sldMk cId="1249500462" sldId="265"/>
            <ac:cxnSpMk id="102" creationId="{430127AE-B29E-4FDF-99D2-A2F1E7003F74}"/>
          </ac:cxnSpMkLst>
        </pc:cxnChg>
      </pc:sldChg>
      <pc:sldChg chg="addSp delSp modSp add mod ord setBg">
        <pc:chgData name="Matt Smith" userId="13645ac6-bd33-4c8a-81d8-830eb9cbc869" providerId="ADAL" clId="{FA3EACFF-780D-46CB-BFF5-A9A4DD122266}" dt="2025-03-12T07:14:30.723" v="4434"/>
        <pc:sldMkLst>
          <pc:docMk/>
          <pc:sldMk cId="2923190281" sldId="266"/>
        </pc:sldMkLst>
        <pc:spChg chg="mod">
          <ac:chgData name="Matt Smith" userId="13645ac6-bd33-4c8a-81d8-830eb9cbc869" providerId="ADAL" clId="{FA3EACFF-780D-46CB-BFF5-A9A4DD122266}" dt="2025-03-10T20:54:48.290" v="4004"/>
          <ac:spMkLst>
            <pc:docMk/>
            <pc:sldMk cId="2923190281" sldId="266"/>
            <ac:spMk id="2" creationId="{1FCE2311-2251-A5BA-C892-5218F0C355FC}"/>
          </ac:spMkLst>
        </pc:spChg>
        <pc:spChg chg="mod">
          <ac:chgData name="Matt Smith" userId="13645ac6-bd33-4c8a-81d8-830eb9cbc869" providerId="ADAL" clId="{FA3EACFF-780D-46CB-BFF5-A9A4DD122266}" dt="2025-03-10T20:54:17.984" v="3997" actId="1076"/>
          <ac:spMkLst>
            <pc:docMk/>
            <pc:sldMk cId="2923190281" sldId="266"/>
            <ac:spMk id="3" creationId="{FD1939DA-DB37-C9B7-9CF1-CF554DF3F92A}"/>
          </ac:spMkLst>
        </pc:spChg>
        <pc:spChg chg="add">
          <ac:chgData name="Matt Smith" userId="13645ac6-bd33-4c8a-81d8-830eb9cbc869" providerId="ADAL" clId="{FA3EACFF-780D-46CB-BFF5-A9A4DD122266}" dt="2025-03-06T00:56:53.451" v="2567" actId="26606"/>
          <ac:spMkLst>
            <pc:docMk/>
            <pc:sldMk cId="2923190281" sldId="266"/>
            <ac:spMk id="10" creationId="{9B0F7D69-D93C-4C38-A23D-76E000D691CD}"/>
          </ac:spMkLst>
        </pc:spChg>
        <pc:spChg chg="add">
          <ac:chgData name="Matt Smith" userId="13645ac6-bd33-4c8a-81d8-830eb9cbc869" providerId="ADAL" clId="{FA3EACFF-780D-46CB-BFF5-A9A4DD122266}" dt="2025-03-06T00:56:53.451" v="2567" actId="26606"/>
          <ac:spMkLst>
            <pc:docMk/>
            <pc:sldMk cId="2923190281" sldId="266"/>
            <ac:spMk id="12" creationId="{8CD419D4-EA9D-42D9-BF62-B07F0B7B672B}"/>
          </ac:spMkLst>
        </pc:spChg>
        <pc:spChg chg="add">
          <ac:chgData name="Matt Smith" userId="13645ac6-bd33-4c8a-81d8-830eb9cbc869" providerId="ADAL" clId="{FA3EACFF-780D-46CB-BFF5-A9A4DD122266}" dt="2025-03-06T00:56:53.451" v="2567" actId="26606"/>
          <ac:spMkLst>
            <pc:docMk/>
            <pc:sldMk cId="2923190281" sldId="266"/>
            <ac:spMk id="14" creationId="{1C6FEC9B-9608-4181-A9E5-A1B80E72021C}"/>
          </ac:spMkLst>
        </pc:spChg>
        <pc:spChg chg="add">
          <ac:chgData name="Matt Smith" userId="13645ac6-bd33-4c8a-81d8-830eb9cbc869" providerId="ADAL" clId="{FA3EACFF-780D-46CB-BFF5-A9A4DD122266}" dt="2025-03-06T00:56:53.451" v="2567" actId="26606"/>
          <ac:spMkLst>
            <pc:docMk/>
            <pc:sldMk cId="2923190281" sldId="266"/>
            <ac:spMk id="16" creationId="{AB1564ED-F26F-451D-97D6-A6EC3E83FD55}"/>
          </ac:spMkLst>
        </pc:spChg>
        <pc:spChg chg="add">
          <ac:chgData name="Matt Smith" userId="13645ac6-bd33-4c8a-81d8-830eb9cbc869" providerId="ADAL" clId="{FA3EACFF-780D-46CB-BFF5-A9A4DD122266}" dt="2025-03-06T00:56:53.451" v="2567" actId="26606"/>
          <ac:spMkLst>
            <pc:docMk/>
            <pc:sldMk cId="2923190281" sldId="266"/>
            <ac:spMk id="18" creationId="{0CA184B6-3482-4F43-87F0-BC765DCFD8A8}"/>
          </ac:spMkLst>
        </pc:spChg>
        <pc:spChg chg="add">
          <ac:chgData name="Matt Smith" userId="13645ac6-bd33-4c8a-81d8-830eb9cbc869" providerId="ADAL" clId="{FA3EACFF-780D-46CB-BFF5-A9A4DD122266}" dt="2025-03-06T00:56:53.451" v="2567" actId="26606"/>
          <ac:spMkLst>
            <pc:docMk/>
            <pc:sldMk cId="2923190281" sldId="266"/>
            <ac:spMk id="20" creationId="{6C869923-8380-4244-9548-802C330638A0}"/>
          </ac:spMkLst>
        </pc:spChg>
        <pc:spChg chg="add">
          <ac:chgData name="Matt Smith" userId="13645ac6-bd33-4c8a-81d8-830eb9cbc869" providerId="ADAL" clId="{FA3EACFF-780D-46CB-BFF5-A9A4DD122266}" dt="2025-03-06T00:56:53.451" v="2567" actId="26606"/>
          <ac:spMkLst>
            <pc:docMk/>
            <pc:sldMk cId="2923190281" sldId="266"/>
            <ac:spMk id="22" creationId="{C06255F2-BC67-4DDE-B34E-AC4BA21838CC}"/>
          </ac:spMkLst>
        </pc:spChg>
        <pc:spChg chg="add">
          <ac:chgData name="Matt Smith" userId="13645ac6-bd33-4c8a-81d8-830eb9cbc869" providerId="ADAL" clId="{FA3EACFF-780D-46CB-BFF5-A9A4DD122266}" dt="2025-03-06T00:56:53.451" v="2567" actId="26606"/>
          <ac:spMkLst>
            <pc:docMk/>
            <pc:sldMk cId="2923190281" sldId="266"/>
            <ac:spMk id="26" creationId="{0DBF1ABE-8590-450D-BB49-BDDCCF3EEA9E}"/>
          </ac:spMkLst>
        </pc:spChg>
        <pc:spChg chg="add">
          <ac:chgData name="Matt Smith" userId="13645ac6-bd33-4c8a-81d8-830eb9cbc869" providerId="ADAL" clId="{FA3EACFF-780D-46CB-BFF5-A9A4DD122266}" dt="2025-03-06T00:56:53.451" v="2567" actId="26606"/>
          <ac:spMkLst>
            <pc:docMk/>
            <pc:sldMk cId="2923190281" sldId="266"/>
            <ac:spMk id="30" creationId="{18D32C3D-8F76-4E99-BE56-0836CC38CC84}"/>
          </ac:spMkLst>
        </pc:spChg>
      </pc:sldChg>
      <pc:sldChg chg="addSp delSp modSp add mod ord">
        <pc:chgData name="Matt Smith" userId="13645ac6-bd33-4c8a-81d8-830eb9cbc869" providerId="ADAL" clId="{FA3EACFF-780D-46CB-BFF5-A9A4DD122266}" dt="2025-03-10T21:06:58.570" v="4293" actId="20577"/>
        <pc:sldMkLst>
          <pc:docMk/>
          <pc:sldMk cId="2701552287" sldId="267"/>
        </pc:sldMkLst>
      </pc:sldChg>
      <pc:sldChg chg="addSp delSp modSp add mod ord">
        <pc:chgData name="Matt Smith" userId="13645ac6-bd33-4c8a-81d8-830eb9cbc869" providerId="ADAL" clId="{FA3EACFF-780D-46CB-BFF5-A9A4DD122266}" dt="2025-03-18T00:16:18.665" v="4604" actId="20577"/>
        <pc:sldMkLst>
          <pc:docMk/>
          <pc:sldMk cId="1415652973" sldId="268"/>
        </pc:sldMkLst>
        <pc:spChg chg="mod">
          <ac:chgData name="Matt Smith" userId="13645ac6-bd33-4c8a-81d8-830eb9cbc869" providerId="ADAL" clId="{FA3EACFF-780D-46CB-BFF5-A9A4DD122266}" dt="2025-03-18T00:16:18.665" v="4604" actId="20577"/>
          <ac:spMkLst>
            <pc:docMk/>
            <pc:sldMk cId="1415652973" sldId="268"/>
            <ac:spMk id="2" creationId="{66F0A1DA-0AEB-F144-A006-EC715064A20B}"/>
          </ac:spMkLst>
        </pc:spChg>
        <pc:spChg chg="mod">
          <ac:chgData name="Matt Smith" userId="13645ac6-bd33-4c8a-81d8-830eb9cbc869" providerId="ADAL" clId="{FA3EACFF-780D-46CB-BFF5-A9A4DD122266}" dt="2025-03-10T06:57:34.662" v="3127" actId="20577"/>
          <ac:spMkLst>
            <pc:docMk/>
            <pc:sldMk cId="1415652973" sldId="268"/>
            <ac:spMk id="3" creationId="{7EBA73D7-F1D6-7F09-CBD2-377492D243B1}"/>
          </ac:spMkLst>
        </pc:spChg>
        <pc:spChg chg="add">
          <ac:chgData name="Matt Smith" userId="13645ac6-bd33-4c8a-81d8-830eb9cbc869" providerId="ADAL" clId="{FA3EACFF-780D-46CB-BFF5-A9A4DD122266}" dt="2025-03-10T06:57:03.958" v="3064" actId="26606"/>
          <ac:spMkLst>
            <pc:docMk/>
            <pc:sldMk cId="1415652973" sldId="268"/>
            <ac:spMk id="71" creationId="{0CA184B6-3482-4F43-87F0-BC765DCFD8A8}"/>
          </ac:spMkLst>
        </pc:spChg>
        <pc:spChg chg="add">
          <ac:chgData name="Matt Smith" userId="13645ac6-bd33-4c8a-81d8-830eb9cbc869" providerId="ADAL" clId="{FA3EACFF-780D-46CB-BFF5-A9A4DD122266}" dt="2025-03-10T06:57:03.958" v="3064" actId="26606"/>
          <ac:spMkLst>
            <pc:docMk/>
            <pc:sldMk cId="1415652973" sldId="268"/>
            <ac:spMk id="79" creationId="{0DBF1ABE-8590-450D-BB49-BDDCCF3EEA9E}"/>
          </ac:spMkLst>
        </pc:spChg>
        <pc:spChg chg="add">
          <ac:chgData name="Matt Smith" userId="13645ac6-bd33-4c8a-81d8-830eb9cbc869" providerId="ADAL" clId="{FA3EACFF-780D-46CB-BFF5-A9A4DD122266}" dt="2025-03-10T06:57:03.958" v="3064" actId="26606"/>
          <ac:spMkLst>
            <pc:docMk/>
            <pc:sldMk cId="1415652973" sldId="268"/>
            <ac:spMk id="81" creationId="{96CB0275-66F1-4491-93B8-121D0C7176BF}"/>
          </ac:spMkLst>
        </pc:spChg>
        <pc:spChg chg="add">
          <ac:chgData name="Matt Smith" userId="13645ac6-bd33-4c8a-81d8-830eb9cbc869" providerId="ADAL" clId="{FA3EACFF-780D-46CB-BFF5-A9A4DD122266}" dt="2025-03-10T06:57:03.958" v="3064" actId="26606"/>
          <ac:spMkLst>
            <pc:docMk/>
            <pc:sldMk cId="1415652973" sldId="268"/>
            <ac:spMk id="83" creationId="{18D32C3D-8F76-4E99-BE56-0836CC38CC84}"/>
          </ac:spMkLst>
        </pc:spChg>
        <pc:picChg chg="add mod">
          <ac:chgData name="Matt Smith" userId="13645ac6-bd33-4c8a-81d8-830eb9cbc869" providerId="ADAL" clId="{FA3EACFF-780D-46CB-BFF5-A9A4DD122266}" dt="2025-03-12T23:20:24.553" v="4505" actId="14100"/>
          <ac:picMkLst>
            <pc:docMk/>
            <pc:sldMk cId="1415652973" sldId="268"/>
            <ac:picMk id="4" creationId="{3217A5B6-375B-8A08-B6A9-E8406D33E417}"/>
          </ac:picMkLst>
        </pc:picChg>
      </pc:sldChg>
      <pc:sldChg chg="addSp delSp modSp add mod ord setBg delDesignElem">
        <pc:chgData name="Matt Smith" userId="13645ac6-bd33-4c8a-81d8-830eb9cbc869" providerId="ADAL" clId="{FA3EACFF-780D-46CB-BFF5-A9A4DD122266}" dt="2025-03-12T23:20:42.385" v="4510" actId="14100"/>
        <pc:sldMkLst>
          <pc:docMk/>
          <pc:sldMk cId="3598256660" sldId="269"/>
        </pc:sldMkLst>
        <pc:spChg chg="mod">
          <ac:chgData name="Matt Smith" userId="13645ac6-bd33-4c8a-81d8-830eb9cbc869" providerId="ADAL" clId="{FA3EACFF-780D-46CB-BFF5-A9A4DD122266}" dt="2025-03-12T06:08:31.767" v="4416" actId="14100"/>
          <ac:spMkLst>
            <pc:docMk/>
            <pc:sldMk cId="3598256660" sldId="269"/>
            <ac:spMk id="2" creationId="{37EDC1BC-F865-14E4-5523-B5196A4D523C}"/>
          </ac:spMkLst>
        </pc:spChg>
        <pc:spChg chg="mod">
          <ac:chgData name="Matt Smith" userId="13645ac6-bd33-4c8a-81d8-830eb9cbc869" providerId="ADAL" clId="{FA3EACFF-780D-46CB-BFF5-A9A4DD122266}" dt="2025-03-10T06:59:09.650" v="3223" actId="26606"/>
          <ac:spMkLst>
            <pc:docMk/>
            <pc:sldMk cId="3598256660" sldId="269"/>
            <ac:spMk id="3" creationId="{79979E07-8FBD-88E4-43E1-109C4E65DA3A}"/>
          </ac:spMkLst>
        </pc:spChg>
        <pc:spChg chg="add">
          <ac:chgData name="Matt Smith" userId="13645ac6-bd33-4c8a-81d8-830eb9cbc869" providerId="ADAL" clId="{FA3EACFF-780D-46CB-BFF5-A9A4DD122266}" dt="2025-03-10T06:59:09.650" v="3223" actId="26606"/>
          <ac:spMkLst>
            <pc:docMk/>
            <pc:sldMk cId="3598256660" sldId="269"/>
            <ac:spMk id="11" creationId="{9B0F7D69-D93C-4C38-A23D-76E000D691CD}"/>
          </ac:spMkLst>
        </pc:spChg>
        <pc:spChg chg="add">
          <ac:chgData name="Matt Smith" userId="13645ac6-bd33-4c8a-81d8-830eb9cbc869" providerId="ADAL" clId="{FA3EACFF-780D-46CB-BFF5-A9A4DD122266}" dt="2025-03-10T06:59:09.650" v="3223" actId="26606"/>
          <ac:spMkLst>
            <pc:docMk/>
            <pc:sldMk cId="3598256660" sldId="269"/>
            <ac:spMk id="13" creationId="{8CD419D4-EA9D-42D9-BF62-B07F0B7B672B}"/>
          </ac:spMkLst>
        </pc:spChg>
        <pc:spChg chg="add">
          <ac:chgData name="Matt Smith" userId="13645ac6-bd33-4c8a-81d8-830eb9cbc869" providerId="ADAL" clId="{FA3EACFF-780D-46CB-BFF5-A9A4DD122266}" dt="2025-03-10T06:59:09.650" v="3223" actId="26606"/>
          <ac:spMkLst>
            <pc:docMk/>
            <pc:sldMk cId="3598256660" sldId="269"/>
            <ac:spMk id="15" creationId="{1C6FEC9B-9608-4181-A9E5-A1B80E72021C}"/>
          </ac:spMkLst>
        </pc:spChg>
        <pc:spChg chg="add">
          <ac:chgData name="Matt Smith" userId="13645ac6-bd33-4c8a-81d8-830eb9cbc869" providerId="ADAL" clId="{FA3EACFF-780D-46CB-BFF5-A9A4DD122266}" dt="2025-03-10T06:59:09.650" v="3223" actId="26606"/>
          <ac:spMkLst>
            <pc:docMk/>
            <pc:sldMk cId="3598256660" sldId="269"/>
            <ac:spMk id="19" creationId="{0CA184B6-3482-4F43-87F0-BC765DCFD8A8}"/>
          </ac:spMkLst>
        </pc:spChg>
        <pc:spChg chg="add">
          <ac:chgData name="Matt Smith" userId="13645ac6-bd33-4c8a-81d8-830eb9cbc869" providerId="ADAL" clId="{FA3EACFF-780D-46CB-BFF5-A9A4DD122266}" dt="2025-03-10T06:59:09.650" v="3223" actId="26606"/>
          <ac:spMkLst>
            <pc:docMk/>
            <pc:sldMk cId="3598256660" sldId="269"/>
            <ac:spMk id="21" creationId="{6C869923-8380-4244-9548-802C330638A0}"/>
          </ac:spMkLst>
        </pc:spChg>
        <pc:spChg chg="add">
          <ac:chgData name="Matt Smith" userId="13645ac6-bd33-4c8a-81d8-830eb9cbc869" providerId="ADAL" clId="{FA3EACFF-780D-46CB-BFF5-A9A4DD122266}" dt="2025-03-10T06:59:09.650" v="3223" actId="26606"/>
          <ac:spMkLst>
            <pc:docMk/>
            <pc:sldMk cId="3598256660" sldId="269"/>
            <ac:spMk id="27" creationId="{0DBF1ABE-8590-450D-BB49-BDDCCF3EEA9E}"/>
          </ac:spMkLst>
        </pc:spChg>
        <pc:spChg chg="add">
          <ac:chgData name="Matt Smith" userId="13645ac6-bd33-4c8a-81d8-830eb9cbc869" providerId="ADAL" clId="{FA3EACFF-780D-46CB-BFF5-A9A4DD122266}" dt="2025-03-10T06:59:09.650" v="3223" actId="26606"/>
          <ac:spMkLst>
            <pc:docMk/>
            <pc:sldMk cId="3598256660" sldId="269"/>
            <ac:spMk id="31" creationId="{18D32C3D-8F76-4E99-BE56-0836CC38CC84}"/>
          </ac:spMkLst>
        </pc:spChg>
        <pc:spChg chg="add">
          <ac:chgData name="Matt Smith" userId="13645ac6-bd33-4c8a-81d8-830eb9cbc869" providerId="ADAL" clId="{FA3EACFF-780D-46CB-BFF5-A9A4DD122266}" dt="2025-03-10T06:59:09.650" v="3223" actId="26606"/>
          <ac:spMkLst>
            <pc:docMk/>
            <pc:sldMk cId="3598256660" sldId="269"/>
            <ac:spMk id="33" creationId="{70766076-46F5-42D5-A773-2B3BEF2B8B74}"/>
          </ac:spMkLst>
        </pc:spChg>
        <pc:picChg chg="add mod">
          <ac:chgData name="Matt Smith" userId="13645ac6-bd33-4c8a-81d8-830eb9cbc869" providerId="ADAL" clId="{FA3EACFF-780D-46CB-BFF5-A9A4DD122266}" dt="2025-03-12T23:20:42.385" v="4510" actId="14100"/>
          <ac:picMkLst>
            <pc:docMk/>
            <pc:sldMk cId="3598256660" sldId="269"/>
            <ac:picMk id="5" creationId="{542AF89D-52D7-5253-DBCA-63914D09462E}"/>
          </ac:picMkLst>
        </pc:picChg>
        <pc:picChg chg="add mod">
          <ac:chgData name="Matt Smith" userId="13645ac6-bd33-4c8a-81d8-830eb9cbc869" providerId="ADAL" clId="{FA3EACFF-780D-46CB-BFF5-A9A4DD122266}" dt="2025-03-10T07:00:45.768" v="3268" actId="1076"/>
          <ac:picMkLst>
            <pc:docMk/>
            <pc:sldMk cId="3598256660" sldId="269"/>
            <ac:picMk id="6" creationId="{437A872B-FD3A-59C2-CF69-96A74360614A}"/>
          </ac:picMkLst>
        </pc:picChg>
      </pc:sldChg>
      <pc:sldChg chg="addSp delSp modSp add mod">
        <pc:chgData name="Matt Smith" userId="13645ac6-bd33-4c8a-81d8-830eb9cbc869" providerId="ADAL" clId="{FA3EACFF-780D-46CB-BFF5-A9A4DD122266}" dt="2025-03-17T08:13:38.117" v="4592" actId="1076"/>
        <pc:sldMkLst>
          <pc:docMk/>
          <pc:sldMk cId="4044935165" sldId="270"/>
        </pc:sldMkLst>
        <pc:spChg chg="mod">
          <ac:chgData name="Matt Smith" userId="13645ac6-bd33-4c8a-81d8-830eb9cbc869" providerId="ADAL" clId="{FA3EACFF-780D-46CB-BFF5-A9A4DD122266}" dt="2025-03-17T08:13:38.117" v="4592" actId="1076"/>
          <ac:spMkLst>
            <pc:docMk/>
            <pc:sldMk cId="4044935165" sldId="270"/>
            <ac:spMk id="2" creationId="{979A55CB-3E60-1213-EC25-BAEBC7FFF445}"/>
          </ac:spMkLst>
        </pc:spChg>
        <pc:picChg chg="add mod">
          <ac:chgData name="Matt Smith" userId="13645ac6-bd33-4c8a-81d8-830eb9cbc869" providerId="ADAL" clId="{FA3EACFF-780D-46CB-BFF5-A9A4DD122266}" dt="2025-03-10T07:01:52.217" v="3315" actId="14100"/>
          <ac:picMkLst>
            <pc:docMk/>
            <pc:sldMk cId="4044935165" sldId="270"/>
            <ac:picMk id="5" creationId="{930F190A-9D9E-F990-71A6-D2D6053E3585}"/>
          </ac:picMkLst>
        </pc:picChg>
        <pc:picChg chg="add mod">
          <ac:chgData name="Matt Smith" userId="13645ac6-bd33-4c8a-81d8-830eb9cbc869" providerId="ADAL" clId="{FA3EACFF-780D-46CB-BFF5-A9A4DD122266}" dt="2025-03-17T08:13:30.939" v="4590" actId="1076"/>
          <ac:picMkLst>
            <pc:docMk/>
            <pc:sldMk cId="4044935165" sldId="270"/>
            <ac:picMk id="6" creationId="{0E2F14B0-9228-D6FF-3F59-BD32665D24A9}"/>
          </ac:picMkLst>
        </pc:picChg>
      </pc:sldChg>
      <pc:sldChg chg="addSp delSp modSp add del mod">
        <pc:chgData name="Matt Smith" userId="13645ac6-bd33-4c8a-81d8-830eb9cbc869" providerId="ADAL" clId="{FA3EACFF-780D-46CB-BFF5-A9A4DD122266}" dt="2025-03-24T23:42:23.083" v="5020" actId="47"/>
        <pc:sldMkLst>
          <pc:docMk/>
          <pc:sldMk cId="3997483965" sldId="271"/>
        </pc:sldMkLst>
        <pc:spChg chg="mod">
          <ac:chgData name="Matt Smith" userId="13645ac6-bd33-4c8a-81d8-830eb9cbc869" providerId="ADAL" clId="{FA3EACFF-780D-46CB-BFF5-A9A4DD122266}" dt="2025-03-12T23:21:26.158" v="4519" actId="6549"/>
          <ac:spMkLst>
            <pc:docMk/>
            <pc:sldMk cId="3997483965" sldId="271"/>
            <ac:spMk id="2" creationId="{39EF58AF-82BB-B9E8-E9D1-2DE4E2DABC07}"/>
          </ac:spMkLst>
        </pc:spChg>
        <pc:picChg chg="add mod">
          <ac:chgData name="Matt Smith" userId="13645ac6-bd33-4c8a-81d8-830eb9cbc869" providerId="ADAL" clId="{FA3EACFF-780D-46CB-BFF5-A9A4DD122266}" dt="2025-03-10T09:51:48.730" v="3664" actId="14100"/>
          <ac:picMkLst>
            <pc:docMk/>
            <pc:sldMk cId="3997483965" sldId="271"/>
            <ac:picMk id="6" creationId="{9E8F9F61-8155-2248-F286-C66E2FB1CB40}"/>
          </ac:picMkLst>
        </pc:picChg>
      </pc:sldChg>
      <pc:sldChg chg="addSp delSp modSp add mod ord">
        <pc:chgData name="Matt Smith" userId="13645ac6-bd33-4c8a-81d8-830eb9cbc869" providerId="ADAL" clId="{FA3EACFF-780D-46CB-BFF5-A9A4DD122266}" dt="2025-03-17T08:14:04.366" v="4595" actId="14100"/>
        <pc:sldMkLst>
          <pc:docMk/>
          <pc:sldMk cId="714392573" sldId="272"/>
        </pc:sldMkLst>
        <pc:spChg chg="mod">
          <ac:chgData name="Matt Smith" userId="13645ac6-bd33-4c8a-81d8-830eb9cbc869" providerId="ADAL" clId="{FA3EACFF-780D-46CB-BFF5-A9A4DD122266}" dt="2025-03-10T09:52:20.625" v="3698" actId="27636"/>
          <ac:spMkLst>
            <pc:docMk/>
            <pc:sldMk cId="714392573" sldId="272"/>
            <ac:spMk id="2" creationId="{0262E5DB-D74C-E225-9C3E-6E6D47A43358}"/>
          </ac:spMkLst>
        </pc:spChg>
        <pc:spChg chg="add mod ord">
          <ac:chgData name="Matt Smith" userId="13645ac6-bd33-4c8a-81d8-830eb9cbc869" providerId="ADAL" clId="{FA3EACFF-780D-46CB-BFF5-A9A4DD122266}" dt="2025-03-10T07:59:54.504" v="3639" actId="26606"/>
          <ac:spMkLst>
            <pc:docMk/>
            <pc:sldMk cId="714392573" sldId="272"/>
            <ac:spMk id="14" creationId="{113929DE-40C9-9609-C711-E7E8811A34AF}"/>
          </ac:spMkLst>
        </pc:spChg>
        <pc:spChg chg="add">
          <ac:chgData name="Matt Smith" userId="13645ac6-bd33-4c8a-81d8-830eb9cbc869" providerId="ADAL" clId="{FA3EACFF-780D-46CB-BFF5-A9A4DD122266}" dt="2025-03-10T07:59:54.504" v="3639" actId="26606"/>
          <ac:spMkLst>
            <pc:docMk/>
            <pc:sldMk cId="714392573" sldId="272"/>
            <ac:spMk id="38" creationId="{9B0F7D69-D93C-4C38-A23D-76E000D691CD}"/>
          </ac:spMkLst>
        </pc:spChg>
        <pc:spChg chg="add">
          <ac:chgData name="Matt Smith" userId="13645ac6-bd33-4c8a-81d8-830eb9cbc869" providerId="ADAL" clId="{FA3EACFF-780D-46CB-BFF5-A9A4DD122266}" dt="2025-03-10T07:59:54.504" v="3639" actId="26606"/>
          <ac:spMkLst>
            <pc:docMk/>
            <pc:sldMk cId="714392573" sldId="272"/>
            <ac:spMk id="40" creationId="{8CD419D4-EA9D-42D9-BF62-B07F0B7B672B}"/>
          </ac:spMkLst>
        </pc:spChg>
        <pc:spChg chg="add">
          <ac:chgData name="Matt Smith" userId="13645ac6-bd33-4c8a-81d8-830eb9cbc869" providerId="ADAL" clId="{FA3EACFF-780D-46CB-BFF5-A9A4DD122266}" dt="2025-03-10T07:59:54.504" v="3639" actId="26606"/>
          <ac:spMkLst>
            <pc:docMk/>
            <pc:sldMk cId="714392573" sldId="272"/>
            <ac:spMk id="58" creationId="{C87A50C4-1191-461A-9E09-C8057F2AF01F}"/>
          </ac:spMkLst>
        </pc:spChg>
        <pc:spChg chg="add">
          <ac:chgData name="Matt Smith" userId="13645ac6-bd33-4c8a-81d8-830eb9cbc869" providerId="ADAL" clId="{FA3EACFF-780D-46CB-BFF5-A9A4DD122266}" dt="2025-03-10T07:59:54.504" v="3639" actId="26606"/>
          <ac:spMkLst>
            <pc:docMk/>
            <pc:sldMk cId="714392573" sldId="272"/>
            <ac:spMk id="60" creationId="{BC87DA9F-8DB2-4D48-8716-A928FBB8A5D2}"/>
          </ac:spMkLst>
        </pc:spChg>
        <pc:picChg chg="add mod">
          <ac:chgData name="Matt Smith" userId="13645ac6-bd33-4c8a-81d8-830eb9cbc869" providerId="ADAL" clId="{FA3EACFF-780D-46CB-BFF5-A9A4DD122266}" dt="2025-03-17T08:13:52.934" v="4593" actId="14100"/>
          <ac:picMkLst>
            <pc:docMk/>
            <pc:sldMk cId="714392573" sldId="272"/>
            <ac:picMk id="8" creationId="{9131C100-B922-8F27-36B7-BB2019772523}"/>
          </ac:picMkLst>
        </pc:picChg>
        <pc:picChg chg="add mod">
          <ac:chgData name="Matt Smith" userId="13645ac6-bd33-4c8a-81d8-830eb9cbc869" providerId="ADAL" clId="{FA3EACFF-780D-46CB-BFF5-A9A4DD122266}" dt="2025-03-17T08:13:59.372" v="4594" actId="14100"/>
          <ac:picMkLst>
            <pc:docMk/>
            <pc:sldMk cId="714392573" sldId="272"/>
            <ac:picMk id="10" creationId="{1272ECC2-07A8-309A-C758-15B252EF1B72}"/>
          </ac:picMkLst>
        </pc:picChg>
        <pc:picChg chg="add mod">
          <ac:chgData name="Matt Smith" userId="13645ac6-bd33-4c8a-81d8-830eb9cbc869" providerId="ADAL" clId="{FA3EACFF-780D-46CB-BFF5-A9A4DD122266}" dt="2025-03-17T08:14:04.366" v="4595" actId="14100"/>
          <ac:picMkLst>
            <pc:docMk/>
            <pc:sldMk cId="714392573" sldId="272"/>
            <ac:picMk id="18" creationId="{3B5AD0E3-1B7D-0C99-3FCE-DDEF6E65C8B0}"/>
          </ac:picMkLst>
        </pc:picChg>
      </pc:sldChg>
      <pc:sldChg chg="modSp add mod">
        <pc:chgData name="Matt Smith" userId="13645ac6-bd33-4c8a-81d8-830eb9cbc869" providerId="ADAL" clId="{FA3EACFF-780D-46CB-BFF5-A9A4DD122266}" dt="2025-03-17T08:14:31.704" v="4597" actId="1076"/>
        <pc:sldMkLst>
          <pc:docMk/>
          <pc:sldMk cId="2741082417" sldId="273"/>
        </pc:sldMkLst>
        <pc:spChg chg="mod">
          <ac:chgData name="Matt Smith" userId="13645ac6-bd33-4c8a-81d8-830eb9cbc869" providerId="ADAL" clId="{FA3EACFF-780D-46CB-BFF5-A9A4DD122266}" dt="2025-03-12T06:08:36.129" v="4417" actId="14100"/>
          <ac:spMkLst>
            <pc:docMk/>
            <pc:sldMk cId="2741082417" sldId="273"/>
            <ac:spMk id="2" creationId="{49EE7B1C-836B-3BB4-2B93-5D1548E75EBA}"/>
          </ac:spMkLst>
        </pc:spChg>
        <pc:picChg chg="mod">
          <ac:chgData name="Matt Smith" userId="13645ac6-bd33-4c8a-81d8-830eb9cbc869" providerId="ADAL" clId="{FA3EACFF-780D-46CB-BFF5-A9A4DD122266}" dt="2025-03-17T08:14:31.704" v="4597" actId="1076"/>
          <ac:picMkLst>
            <pc:docMk/>
            <pc:sldMk cId="2741082417" sldId="273"/>
            <ac:picMk id="6" creationId="{C8106B80-6411-F5B1-0FB0-473BC8369B82}"/>
          </ac:picMkLst>
        </pc:picChg>
      </pc:sldChg>
      <pc:sldChg chg="modSp add del mod">
        <pc:chgData name="Matt Smith" userId="13645ac6-bd33-4c8a-81d8-830eb9cbc869" providerId="ADAL" clId="{FA3EACFF-780D-46CB-BFF5-A9A4DD122266}" dt="2025-03-12T06:07:00.369" v="4298" actId="47"/>
        <pc:sldMkLst>
          <pc:docMk/>
          <pc:sldMk cId="2982108030" sldId="274"/>
        </pc:sldMkLst>
      </pc:sldChg>
      <pc:sldChg chg="delSp modSp add mod setBg delDesignElem">
        <pc:chgData name="Matt Smith" userId="13645ac6-bd33-4c8a-81d8-830eb9cbc869" providerId="ADAL" clId="{FA3EACFF-780D-46CB-BFF5-A9A4DD122266}" dt="2025-03-18T00:22:41.804" v="4783" actId="14100"/>
        <pc:sldMkLst>
          <pc:docMk/>
          <pc:sldMk cId="2041922529" sldId="275"/>
        </pc:sldMkLst>
        <pc:spChg chg="mod">
          <ac:chgData name="Matt Smith" userId="13645ac6-bd33-4c8a-81d8-830eb9cbc869" providerId="ADAL" clId="{FA3EACFF-780D-46CB-BFF5-A9A4DD122266}" dt="2025-03-10T09:55:26.323" v="3995" actId="1076"/>
          <ac:spMkLst>
            <pc:docMk/>
            <pc:sldMk cId="2041922529" sldId="275"/>
            <ac:spMk id="2" creationId="{195A6E51-DBD3-00C1-87D7-AE6F22056253}"/>
          </ac:spMkLst>
        </pc:spChg>
        <pc:spChg chg="mod">
          <ac:chgData name="Matt Smith" userId="13645ac6-bd33-4c8a-81d8-830eb9cbc869" providerId="ADAL" clId="{FA3EACFF-780D-46CB-BFF5-A9A4DD122266}" dt="2025-03-18T00:22:41.804" v="4783" actId="14100"/>
          <ac:spMkLst>
            <pc:docMk/>
            <pc:sldMk cId="2041922529" sldId="275"/>
            <ac:spMk id="3" creationId="{FAC17957-3800-8218-D72E-2C4144AF51AE}"/>
          </ac:spMkLst>
        </pc:spChg>
        <pc:picChg chg="mod">
          <ac:chgData name="Matt Smith" userId="13645ac6-bd33-4c8a-81d8-830eb9cbc869" providerId="ADAL" clId="{FA3EACFF-780D-46CB-BFF5-A9A4DD122266}" dt="2025-03-10T09:55:13.210" v="3992" actId="1076"/>
          <ac:picMkLst>
            <pc:docMk/>
            <pc:sldMk cId="2041922529" sldId="275"/>
            <ac:picMk id="4" creationId="{5F9A6054-1FF4-ABDA-2406-733BD3144A65}"/>
          </ac:picMkLst>
        </pc:picChg>
      </pc:sldChg>
      <pc:sldChg chg="addSp delSp modSp add mod ord">
        <pc:chgData name="Matt Smith" userId="13645ac6-bd33-4c8a-81d8-830eb9cbc869" providerId="ADAL" clId="{FA3EACFF-780D-46CB-BFF5-A9A4DD122266}" dt="2025-03-24T01:13:46.645" v="5010" actId="255"/>
        <pc:sldMkLst>
          <pc:docMk/>
          <pc:sldMk cId="904077960" sldId="276"/>
        </pc:sldMkLst>
        <pc:spChg chg="mod">
          <ac:chgData name="Matt Smith" userId="13645ac6-bd33-4c8a-81d8-830eb9cbc869" providerId="ADAL" clId="{FA3EACFF-780D-46CB-BFF5-A9A4DD122266}" dt="2025-03-10T21:05:19.029" v="4220" actId="20577"/>
          <ac:spMkLst>
            <pc:docMk/>
            <pc:sldMk cId="904077960" sldId="276"/>
            <ac:spMk id="2" creationId="{C34EA495-4575-23A0-9F75-3261C5CD3744}"/>
          </ac:spMkLst>
        </pc:spChg>
        <pc:spChg chg="add">
          <ac:chgData name="Matt Smith" userId="13645ac6-bd33-4c8a-81d8-830eb9cbc869" providerId="ADAL" clId="{FA3EACFF-780D-46CB-BFF5-A9A4DD122266}" dt="2025-03-10T20:57:30.187" v="4095" actId="26606"/>
          <ac:spMkLst>
            <pc:docMk/>
            <pc:sldMk cId="904077960" sldId="276"/>
            <ac:spMk id="103" creationId="{40ACA6C3-F2FA-4894-85C1-9FA6051045C5}"/>
          </ac:spMkLst>
        </pc:spChg>
        <pc:spChg chg="add">
          <ac:chgData name="Matt Smith" userId="13645ac6-bd33-4c8a-81d8-830eb9cbc869" providerId="ADAL" clId="{FA3EACFF-780D-46CB-BFF5-A9A4DD122266}" dt="2025-03-10T20:57:30.187" v="4095" actId="26606"/>
          <ac:spMkLst>
            <pc:docMk/>
            <pc:sldMk cId="904077960" sldId="276"/>
            <ac:spMk id="105" creationId="{76922BA5-6683-4195-97C3-F3D2A0BB16BD}"/>
          </ac:spMkLst>
        </pc:spChg>
        <pc:spChg chg="add">
          <ac:chgData name="Matt Smith" userId="13645ac6-bd33-4c8a-81d8-830eb9cbc869" providerId="ADAL" clId="{FA3EACFF-780D-46CB-BFF5-A9A4DD122266}" dt="2025-03-10T20:57:30.187" v="4095" actId="26606"/>
          <ac:spMkLst>
            <pc:docMk/>
            <pc:sldMk cId="904077960" sldId="276"/>
            <ac:spMk id="107" creationId="{E59169C9-0DBE-4B66-9C16-22A64324AA6C}"/>
          </ac:spMkLst>
        </pc:spChg>
        <pc:spChg chg="add">
          <ac:chgData name="Matt Smith" userId="13645ac6-bd33-4c8a-81d8-830eb9cbc869" providerId="ADAL" clId="{FA3EACFF-780D-46CB-BFF5-A9A4DD122266}" dt="2025-03-10T20:57:30.187" v="4095" actId="26606"/>
          <ac:spMkLst>
            <pc:docMk/>
            <pc:sldMk cId="904077960" sldId="276"/>
            <ac:spMk id="109" creationId="{F0457BB4-CED7-4065-8959-D6B51491BBAB}"/>
          </ac:spMkLst>
        </pc:spChg>
        <pc:graphicFrameChg chg="add mod modGraphic">
          <ac:chgData name="Matt Smith" userId="13645ac6-bd33-4c8a-81d8-830eb9cbc869" providerId="ADAL" clId="{FA3EACFF-780D-46CB-BFF5-A9A4DD122266}" dt="2025-03-24T01:13:46.645" v="5010" actId="255"/>
          <ac:graphicFrameMkLst>
            <pc:docMk/>
            <pc:sldMk cId="904077960" sldId="276"/>
            <ac:graphicFrameMk id="61" creationId="{C73DDCD2-9DDC-AE79-4AD0-D98391A013F0}"/>
          </ac:graphicFrameMkLst>
        </pc:graphicFrameChg>
      </pc:sldChg>
      <pc:sldChg chg="modSp mod">
        <pc:chgData name="Matt Smith" userId="13645ac6-bd33-4c8a-81d8-830eb9cbc869" providerId="ADAL" clId="{FA3EACFF-780D-46CB-BFF5-A9A4DD122266}" dt="2025-03-22T23:30:25.480" v="4962" actId="14100"/>
        <pc:sldMkLst>
          <pc:docMk/>
          <pc:sldMk cId="915090332" sldId="277"/>
        </pc:sldMkLst>
        <pc:spChg chg="mod">
          <ac:chgData name="Matt Smith" userId="13645ac6-bd33-4c8a-81d8-830eb9cbc869" providerId="ADAL" clId="{FA3EACFF-780D-46CB-BFF5-A9A4DD122266}" dt="2025-03-22T23:30:25.480" v="4962" actId="14100"/>
          <ac:spMkLst>
            <pc:docMk/>
            <pc:sldMk cId="915090332" sldId="277"/>
            <ac:spMk id="3" creationId="{1AD0A9FE-6852-A0D3-604E-DBEF6024E683}"/>
          </ac:spMkLst>
        </pc:spChg>
      </pc:sldChg>
      <pc:sldChg chg="addSp delSp modSp mod">
        <pc:chgData name="Matt Smith" userId="13645ac6-bd33-4c8a-81d8-830eb9cbc869" providerId="ADAL" clId="{FA3EACFF-780D-46CB-BFF5-A9A4DD122266}" dt="2025-03-18T04:06:21.933" v="4788" actId="26606"/>
        <pc:sldMkLst>
          <pc:docMk/>
          <pc:sldMk cId="2447384911" sldId="278"/>
        </pc:sldMkLst>
        <pc:spChg chg="mod ord">
          <ac:chgData name="Matt Smith" userId="13645ac6-bd33-4c8a-81d8-830eb9cbc869" providerId="ADAL" clId="{FA3EACFF-780D-46CB-BFF5-A9A4DD122266}" dt="2025-03-18T04:06:21.933" v="4788" actId="26606"/>
          <ac:spMkLst>
            <pc:docMk/>
            <pc:sldMk cId="2447384911" sldId="278"/>
            <ac:spMk id="2" creationId="{FE9760A5-CB62-4816-06F4-BC00F29E34C1}"/>
          </ac:spMkLst>
        </pc:spChg>
        <pc:spChg chg="mod ord">
          <ac:chgData name="Matt Smith" userId="13645ac6-bd33-4c8a-81d8-830eb9cbc869" providerId="ADAL" clId="{FA3EACFF-780D-46CB-BFF5-A9A4DD122266}" dt="2025-03-18T04:06:21.933" v="4788" actId="26606"/>
          <ac:spMkLst>
            <pc:docMk/>
            <pc:sldMk cId="2447384911" sldId="278"/>
            <ac:spMk id="4" creationId="{7EBE852B-2457-C658-B527-2DB0B26ADC54}"/>
          </ac:spMkLst>
        </pc:spChg>
        <pc:spChg chg="add">
          <ac:chgData name="Matt Smith" userId="13645ac6-bd33-4c8a-81d8-830eb9cbc869" providerId="ADAL" clId="{FA3EACFF-780D-46CB-BFF5-A9A4DD122266}" dt="2025-03-18T04:06:21.933" v="4788" actId="26606"/>
          <ac:spMkLst>
            <pc:docMk/>
            <pc:sldMk cId="2447384911" sldId="278"/>
            <ac:spMk id="111" creationId="{AC14302F-E955-47D0-A56B-D1D1A6953B51}"/>
          </ac:spMkLst>
        </pc:spChg>
        <pc:spChg chg="add">
          <ac:chgData name="Matt Smith" userId="13645ac6-bd33-4c8a-81d8-830eb9cbc869" providerId="ADAL" clId="{FA3EACFF-780D-46CB-BFF5-A9A4DD122266}" dt="2025-03-18T04:06:21.933" v="4788" actId="26606"/>
          <ac:spMkLst>
            <pc:docMk/>
            <pc:sldMk cId="2447384911" sldId="278"/>
            <ac:spMk id="112" creationId="{9357B2C6-9928-40E1-B9FF-3ECF31D11225}"/>
          </ac:spMkLst>
        </pc:spChg>
        <pc:spChg chg="add">
          <ac:chgData name="Matt Smith" userId="13645ac6-bd33-4c8a-81d8-830eb9cbc869" providerId="ADAL" clId="{FA3EACFF-780D-46CB-BFF5-A9A4DD122266}" dt="2025-03-18T04:06:21.933" v="4788" actId="26606"/>
          <ac:spMkLst>
            <pc:docMk/>
            <pc:sldMk cId="2447384911" sldId="278"/>
            <ac:spMk id="113" creationId="{93A31341-2394-42A2-9851-FD91086DB7DD}"/>
          </ac:spMkLst>
        </pc:spChg>
        <pc:spChg chg="add">
          <ac:chgData name="Matt Smith" userId="13645ac6-bd33-4c8a-81d8-830eb9cbc869" providerId="ADAL" clId="{FA3EACFF-780D-46CB-BFF5-A9A4DD122266}" dt="2025-03-18T04:06:21.933" v="4788" actId="26606"/>
          <ac:spMkLst>
            <pc:docMk/>
            <pc:sldMk cId="2447384911" sldId="278"/>
            <ac:spMk id="114" creationId="{B5DAFF15-09E3-425C-9BF0-14CF18E02824}"/>
          </ac:spMkLst>
        </pc:spChg>
        <pc:spChg chg="add">
          <ac:chgData name="Matt Smith" userId="13645ac6-bd33-4c8a-81d8-830eb9cbc869" providerId="ADAL" clId="{FA3EACFF-780D-46CB-BFF5-A9A4DD122266}" dt="2025-03-18T04:06:21.933" v="4788" actId="26606"/>
          <ac:spMkLst>
            <pc:docMk/>
            <pc:sldMk cId="2447384911" sldId="278"/>
            <ac:spMk id="116" creationId="{4D0456D8-C76D-4886-A52C-55C1147C01F4}"/>
          </ac:spMkLst>
        </pc:spChg>
        <pc:picChg chg="add mod">
          <ac:chgData name="Matt Smith" userId="13645ac6-bd33-4c8a-81d8-830eb9cbc869" providerId="ADAL" clId="{FA3EACFF-780D-46CB-BFF5-A9A4DD122266}" dt="2025-03-18T00:18:31.342" v="4618" actId="1076"/>
          <ac:picMkLst>
            <pc:docMk/>
            <pc:sldMk cId="2447384911" sldId="278"/>
            <ac:picMk id="5" creationId="{94F4A879-1568-897F-1CB3-27FB0CE6EC74}"/>
          </ac:picMkLst>
        </pc:picChg>
        <pc:picChg chg="add mod">
          <ac:chgData name="Matt Smith" userId="13645ac6-bd33-4c8a-81d8-830eb9cbc869" providerId="ADAL" clId="{FA3EACFF-780D-46CB-BFF5-A9A4DD122266}" dt="2025-03-18T00:21:28.692" v="4756" actId="1076"/>
          <ac:picMkLst>
            <pc:docMk/>
            <pc:sldMk cId="2447384911" sldId="278"/>
            <ac:picMk id="7" creationId="{639DBBD2-1FCD-7CDB-C6D3-DD22A5C1FC33}"/>
          </ac:picMkLst>
        </pc:picChg>
      </pc:sldChg>
    </pc:docChg>
  </pc:docChgLst>
  <pc:docChgLst>
    <pc:chgData name="Matt Smith" userId="13645ac6-bd33-4c8a-81d8-830eb9cbc869" providerId="ADAL" clId="{4930F26C-A600-47CA-AC88-4F37A5E42641}"/>
    <pc:docChg chg="undo custSel addSld modSld sldOrd addMainMaster delMainMaster">
      <pc:chgData name="Matt Smith" userId="13645ac6-bd33-4c8a-81d8-830eb9cbc869" providerId="ADAL" clId="{4930F26C-A600-47CA-AC88-4F37A5E42641}" dt="2025-02-14T00:48:43.714" v="3231" actId="20577"/>
      <pc:docMkLst>
        <pc:docMk/>
      </pc:docMkLst>
      <pc:sldChg chg="addSp delSp modSp mod setBg modClrScheme chgLayout">
        <pc:chgData name="Matt Smith" userId="13645ac6-bd33-4c8a-81d8-830eb9cbc869" providerId="ADAL" clId="{4930F26C-A600-47CA-AC88-4F37A5E42641}" dt="2025-02-12T20:54:58.658" v="1909" actId="255"/>
        <pc:sldMkLst>
          <pc:docMk/>
          <pc:sldMk cId="1624532668" sldId="256"/>
        </pc:sldMkLst>
        <pc:spChg chg="mod">
          <ac:chgData name="Matt Smith" userId="13645ac6-bd33-4c8a-81d8-830eb9cbc869" providerId="ADAL" clId="{4930F26C-A600-47CA-AC88-4F37A5E42641}" dt="2025-02-08T07:10:15.440" v="148" actId="1076"/>
          <ac:spMkLst>
            <pc:docMk/>
            <pc:sldMk cId="1624532668" sldId="256"/>
            <ac:spMk id="2" creationId="{7129D122-20FC-D906-714E-DC65CB2A9533}"/>
          </ac:spMkLst>
        </pc:spChg>
        <pc:spChg chg="mod">
          <ac:chgData name="Matt Smith" userId="13645ac6-bd33-4c8a-81d8-830eb9cbc869" providerId="ADAL" clId="{4930F26C-A600-47CA-AC88-4F37A5E42641}" dt="2025-02-12T20:54:58.658" v="1909" actId="255"/>
          <ac:spMkLst>
            <pc:docMk/>
            <pc:sldMk cId="1624532668" sldId="256"/>
            <ac:spMk id="3" creationId="{35304DAA-5B72-CF56-E6C9-F1872364FA34}"/>
          </ac:spMkLst>
        </pc:spChg>
        <pc:spChg chg="add">
          <ac:chgData name="Matt Smith" userId="13645ac6-bd33-4c8a-81d8-830eb9cbc869" providerId="ADAL" clId="{4930F26C-A600-47CA-AC88-4F37A5E42641}" dt="2025-02-08T07:09:07.795" v="143" actId="26606"/>
          <ac:spMkLst>
            <pc:docMk/>
            <pc:sldMk cId="1624532668" sldId="256"/>
            <ac:spMk id="9" creationId="{0DBF1ABE-8590-450D-BB49-BDDCCF3EEA9E}"/>
          </ac:spMkLst>
        </pc:spChg>
        <pc:spChg chg="add">
          <ac:chgData name="Matt Smith" userId="13645ac6-bd33-4c8a-81d8-830eb9cbc869" providerId="ADAL" clId="{4930F26C-A600-47CA-AC88-4F37A5E42641}" dt="2025-02-08T07:09:07.795" v="143" actId="26606"/>
          <ac:spMkLst>
            <pc:docMk/>
            <pc:sldMk cId="1624532668" sldId="256"/>
            <ac:spMk id="11" creationId="{96CB0275-66F1-4491-93B8-121D0C7176BF}"/>
          </ac:spMkLst>
        </pc:spChg>
        <pc:spChg chg="add">
          <ac:chgData name="Matt Smith" userId="13645ac6-bd33-4c8a-81d8-830eb9cbc869" providerId="ADAL" clId="{4930F26C-A600-47CA-AC88-4F37A5E42641}" dt="2025-02-08T07:09:07.795" v="143" actId="26606"/>
          <ac:spMkLst>
            <pc:docMk/>
            <pc:sldMk cId="1624532668" sldId="256"/>
            <ac:spMk id="13" creationId="{18D32C3D-8F76-4E99-BE56-0836CC38CC84}"/>
          </ac:spMkLst>
        </pc:spChg>
        <pc:spChg chg="add">
          <ac:chgData name="Matt Smith" userId="13645ac6-bd33-4c8a-81d8-830eb9cbc869" providerId="ADAL" clId="{4930F26C-A600-47CA-AC88-4F37A5E42641}" dt="2025-02-08T07:09:07.795" v="143" actId="26606"/>
          <ac:spMkLst>
            <pc:docMk/>
            <pc:sldMk cId="1624532668" sldId="256"/>
            <ac:spMk id="15" creationId="{70766076-46F5-42D5-A773-2B3BEF2B8B74}"/>
          </ac:spMkLst>
        </pc:spChg>
        <pc:picChg chg="add mod">
          <ac:chgData name="Matt Smith" userId="13645ac6-bd33-4c8a-81d8-830eb9cbc869" providerId="ADAL" clId="{4930F26C-A600-47CA-AC88-4F37A5E42641}" dt="2025-02-12T20:54:47.325" v="1908" actId="1076"/>
          <ac:picMkLst>
            <pc:docMk/>
            <pc:sldMk cId="1624532668" sldId="256"/>
            <ac:picMk id="5" creationId="{520CB6E6-7FF1-0D29-454D-1CB6AD4DB948}"/>
          </ac:picMkLst>
        </pc:picChg>
      </pc:sldChg>
      <pc:sldChg chg="modSp new mod setBg">
        <pc:chgData name="Matt Smith" userId="13645ac6-bd33-4c8a-81d8-830eb9cbc869" providerId="ADAL" clId="{4930F26C-A600-47CA-AC88-4F37A5E42641}" dt="2025-02-12T21:19:33.382" v="2281" actId="20577"/>
        <pc:sldMkLst>
          <pc:docMk/>
          <pc:sldMk cId="2352330136" sldId="257"/>
        </pc:sldMkLst>
      </pc:sldChg>
      <pc:sldChg chg="modSp add mod ord setBg">
        <pc:chgData name="Matt Smith" userId="13645ac6-bd33-4c8a-81d8-830eb9cbc869" providerId="ADAL" clId="{4930F26C-A600-47CA-AC88-4F37A5E42641}" dt="2025-02-12T21:16:51.984" v="2021" actId="14100"/>
        <pc:sldMkLst>
          <pc:docMk/>
          <pc:sldMk cId="1635450566" sldId="258"/>
        </pc:sldMkLst>
      </pc:sldChg>
      <pc:sldChg chg="delSp modSp add mod setBg">
        <pc:chgData name="Matt Smith" userId="13645ac6-bd33-4c8a-81d8-830eb9cbc869" providerId="ADAL" clId="{4930F26C-A600-47CA-AC88-4F37A5E42641}" dt="2025-02-14T00:48:43.714" v="3231" actId="20577"/>
        <pc:sldMkLst>
          <pc:docMk/>
          <pc:sldMk cId="1457800478" sldId="259"/>
        </pc:sldMkLst>
        <pc:spChg chg="mod">
          <ac:chgData name="Matt Smith" userId="13645ac6-bd33-4c8a-81d8-830eb9cbc869" providerId="ADAL" clId="{4930F26C-A600-47CA-AC88-4F37A5E42641}" dt="2025-02-12T21:17:05.785" v="2022" actId="1076"/>
          <ac:spMkLst>
            <pc:docMk/>
            <pc:sldMk cId="1457800478" sldId="259"/>
            <ac:spMk id="2" creationId="{F1B65153-215F-3760-D0E2-6666B48DF9D4}"/>
          </ac:spMkLst>
        </pc:spChg>
        <pc:spChg chg="mod">
          <ac:chgData name="Matt Smith" userId="13645ac6-bd33-4c8a-81d8-830eb9cbc869" providerId="ADAL" clId="{4930F26C-A600-47CA-AC88-4F37A5E42641}" dt="2025-02-14T00:48:43.714" v="3231" actId="20577"/>
          <ac:spMkLst>
            <pc:docMk/>
            <pc:sldMk cId="1457800478" sldId="259"/>
            <ac:spMk id="4" creationId="{CEBEB9DF-C675-2E5B-9228-42A988D4BB2D}"/>
          </ac:spMkLst>
        </pc:spChg>
      </pc:sldChg>
      <pc:sldChg chg="modSp add mod setBg">
        <pc:chgData name="Matt Smith" userId="13645ac6-bd33-4c8a-81d8-830eb9cbc869" providerId="ADAL" clId="{4930F26C-A600-47CA-AC88-4F37A5E42641}" dt="2025-02-14T00:31:43.513" v="3214" actId="20577"/>
        <pc:sldMkLst>
          <pc:docMk/>
          <pc:sldMk cId="3173439075" sldId="260"/>
        </pc:sldMkLst>
      </pc:sldChg>
      <pc:sldMasterChg chg="del delSldLayout">
        <pc:chgData name="Matt Smith" userId="13645ac6-bd33-4c8a-81d8-830eb9cbc869" providerId="ADAL" clId="{4930F26C-A600-47CA-AC88-4F37A5E42641}" dt="2025-02-08T07:09:07.795" v="143" actId="26606"/>
        <pc:sldMasterMkLst>
          <pc:docMk/>
          <pc:sldMasterMk cId="13754147" sldId="2147483648"/>
        </pc:sldMasterMkLst>
        <pc:sldLayoutChg chg="del">
          <pc:chgData name="Matt Smith" userId="13645ac6-bd33-4c8a-81d8-830eb9cbc869" providerId="ADAL" clId="{4930F26C-A600-47CA-AC88-4F37A5E42641}" dt="2025-02-08T07:09:07.795" v="143" actId="26606"/>
          <pc:sldLayoutMkLst>
            <pc:docMk/>
            <pc:sldMasterMk cId="13754147" sldId="2147483648"/>
            <pc:sldLayoutMk cId="1837956433" sldId="2147483649"/>
          </pc:sldLayoutMkLst>
        </pc:sldLayoutChg>
        <pc:sldLayoutChg chg="del">
          <pc:chgData name="Matt Smith" userId="13645ac6-bd33-4c8a-81d8-830eb9cbc869" providerId="ADAL" clId="{4930F26C-A600-47CA-AC88-4F37A5E42641}" dt="2025-02-08T07:09:07.795" v="143" actId="26606"/>
          <pc:sldLayoutMkLst>
            <pc:docMk/>
            <pc:sldMasterMk cId="13754147" sldId="2147483648"/>
            <pc:sldLayoutMk cId="910829479" sldId="2147483650"/>
          </pc:sldLayoutMkLst>
        </pc:sldLayoutChg>
        <pc:sldLayoutChg chg="del">
          <pc:chgData name="Matt Smith" userId="13645ac6-bd33-4c8a-81d8-830eb9cbc869" providerId="ADAL" clId="{4930F26C-A600-47CA-AC88-4F37A5E42641}" dt="2025-02-08T07:09:07.795" v="143" actId="26606"/>
          <pc:sldLayoutMkLst>
            <pc:docMk/>
            <pc:sldMasterMk cId="13754147" sldId="2147483648"/>
            <pc:sldLayoutMk cId="4082111804" sldId="2147483651"/>
          </pc:sldLayoutMkLst>
        </pc:sldLayoutChg>
        <pc:sldLayoutChg chg="del">
          <pc:chgData name="Matt Smith" userId="13645ac6-bd33-4c8a-81d8-830eb9cbc869" providerId="ADAL" clId="{4930F26C-A600-47CA-AC88-4F37A5E42641}" dt="2025-02-08T07:09:07.795" v="143" actId="26606"/>
          <pc:sldLayoutMkLst>
            <pc:docMk/>
            <pc:sldMasterMk cId="13754147" sldId="2147483648"/>
            <pc:sldLayoutMk cId="908521417" sldId="2147483652"/>
          </pc:sldLayoutMkLst>
        </pc:sldLayoutChg>
        <pc:sldLayoutChg chg="del">
          <pc:chgData name="Matt Smith" userId="13645ac6-bd33-4c8a-81d8-830eb9cbc869" providerId="ADAL" clId="{4930F26C-A600-47CA-AC88-4F37A5E42641}" dt="2025-02-08T07:09:07.795" v="143" actId="26606"/>
          <pc:sldLayoutMkLst>
            <pc:docMk/>
            <pc:sldMasterMk cId="13754147" sldId="2147483648"/>
            <pc:sldLayoutMk cId="3802517152" sldId="2147483653"/>
          </pc:sldLayoutMkLst>
        </pc:sldLayoutChg>
        <pc:sldLayoutChg chg="del">
          <pc:chgData name="Matt Smith" userId="13645ac6-bd33-4c8a-81d8-830eb9cbc869" providerId="ADAL" clId="{4930F26C-A600-47CA-AC88-4F37A5E42641}" dt="2025-02-08T07:09:07.795" v="143" actId="26606"/>
          <pc:sldLayoutMkLst>
            <pc:docMk/>
            <pc:sldMasterMk cId="13754147" sldId="2147483648"/>
            <pc:sldLayoutMk cId="3939044627" sldId="2147483654"/>
          </pc:sldLayoutMkLst>
        </pc:sldLayoutChg>
        <pc:sldLayoutChg chg="del">
          <pc:chgData name="Matt Smith" userId="13645ac6-bd33-4c8a-81d8-830eb9cbc869" providerId="ADAL" clId="{4930F26C-A600-47CA-AC88-4F37A5E42641}" dt="2025-02-08T07:09:07.795" v="143" actId="26606"/>
          <pc:sldLayoutMkLst>
            <pc:docMk/>
            <pc:sldMasterMk cId="13754147" sldId="2147483648"/>
            <pc:sldLayoutMk cId="1085526323" sldId="2147483655"/>
          </pc:sldLayoutMkLst>
        </pc:sldLayoutChg>
        <pc:sldLayoutChg chg="del">
          <pc:chgData name="Matt Smith" userId="13645ac6-bd33-4c8a-81d8-830eb9cbc869" providerId="ADAL" clId="{4930F26C-A600-47CA-AC88-4F37A5E42641}" dt="2025-02-08T07:09:07.795" v="143" actId="26606"/>
          <pc:sldLayoutMkLst>
            <pc:docMk/>
            <pc:sldMasterMk cId="13754147" sldId="2147483648"/>
            <pc:sldLayoutMk cId="263353363" sldId="2147483656"/>
          </pc:sldLayoutMkLst>
        </pc:sldLayoutChg>
        <pc:sldLayoutChg chg="del">
          <pc:chgData name="Matt Smith" userId="13645ac6-bd33-4c8a-81d8-830eb9cbc869" providerId="ADAL" clId="{4930F26C-A600-47CA-AC88-4F37A5E42641}" dt="2025-02-08T07:09:07.795" v="143" actId="26606"/>
          <pc:sldLayoutMkLst>
            <pc:docMk/>
            <pc:sldMasterMk cId="13754147" sldId="2147483648"/>
            <pc:sldLayoutMk cId="1717432377" sldId="2147483657"/>
          </pc:sldLayoutMkLst>
        </pc:sldLayoutChg>
        <pc:sldLayoutChg chg="del">
          <pc:chgData name="Matt Smith" userId="13645ac6-bd33-4c8a-81d8-830eb9cbc869" providerId="ADAL" clId="{4930F26C-A600-47CA-AC88-4F37A5E42641}" dt="2025-02-08T07:09:07.795" v="143" actId="26606"/>
          <pc:sldLayoutMkLst>
            <pc:docMk/>
            <pc:sldMasterMk cId="13754147" sldId="2147483648"/>
            <pc:sldLayoutMk cId="3411474563" sldId="2147483658"/>
          </pc:sldLayoutMkLst>
        </pc:sldLayoutChg>
        <pc:sldLayoutChg chg="del">
          <pc:chgData name="Matt Smith" userId="13645ac6-bd33-4c8a-81d8-830eb9cbc869" providerId="ADAL" clId="{4930F26C-A600-47CA-AC88-4F37A5E42641}" dt="2025-02-08T07:09:07.795" v="143" actId="26606"/>
          <pc:sldLayoutMkLst>
            <pc:docMk/>
            <pc:sldMasterMk cId="13754147" sldId="2147483648"/>
            <pc:sldLayoutMk cId="2256847553" sldId="2147483659"/>
          </pc:sldLayoutMkLst>
        </pc:sldLayoutChg>
      </pc:sldMasterChg>
      <pc:sldMasterChg chg="add addSldLayout">
        <pc:chgData name="Matt Smith" userId="13645ac6-bd33-4c8a-81d8-830eb9cbc869" providerId="ADAL" clId="{4930F26C-A600-47CA-AC88-4F37A5E42641}" dt="2025-02-08T07:09:07.795" v="143" actId="26606"/>
        <pc:sldMasterMkLst>
          <pc:docMk/>
          <pc:sldMasterMk cId="3776582906" sldId="2147483712"/>
        </pc:sldMasterMkLst>
        <pc:sldLayoutChg chg="add">
          <pc:chgData name="Matt Smith" userId="13645ac6-bd33-4c8a-81d8-830eb9cbc869" providerId="ADAL" clId="{4930F26C-A600-47CA-AC88-4F37A5E42641}" dt="2025-02-08T07:09:07.795" v="143" actId="26606"/>
          <pc:sldLayoutMkLst>
            <pc:docMk/>
            <pc:sldMasterMk cId="3776582906" sldId="2147483712"/>
            <pc:sldLayoutMk cId="3618875553" sldId="2147483701"/>
          </pc:sldLayoutMkLst>
        </pc:sldLayoutChg>
        <pc:sldLayoutChg chg="add">
          <pc:chgData name="Matt Smith" userId="13645ac6-bd33-4c8a-81d8-830eb9cbc869" providerId="ADAL" clId="{4930F26C-A600-47CA-AC88-4F37A5E42641}" dt="2025-02-08T07:09:07.795" v="143" actId="26606"/>
          <pc:sldLayoutMkLst>
            <pc:docMk/>
            <pc:sldMasterMk cId="3776582906" sldId="2147483712"/>
            <pc:sldLayoutMk cId="1385567358" sldId="2147483702"/>
          </pc:sldLayoutMkLst>
        </pc:sldLayoutChg>
        <pc:sldLayoutChg chg="add">
          <pc:chgData name="Matt Smith" userId="13645ac6-bd33-4c8a-81d8-830eb9cbc869" providerId="ADAL" clId="{4930F26C-A600-47CA-AC88-4F37A5E42641}" dt="2025-02-08T07:09:07.795" v="143" actId="26606"/>
          <pc:sldLayoutMkLst>
            <pc:docMk/>
            <pc:sldMasterMk cId="3776582906" sldId="2147483712"/>
            <pc:sldLayoutMk cId="1807226186" sldId="2147483703"/>
          </pc:sldLayoutMkLst>
        </pc:sldLayoutChg>
        <pc:sldLayoutChg chg="add">
          <pc:chgData name="Matt Smith" userId="13645ac6-bd33-4c8a-81d8-830eb9cbc869" providerId="ADAL" clId="{4930F26C-A600-47CA-AC88-4F37A5E42641}" dt="2025-02-08T07:09:07.795" v="143" actId="26606"/>
          <pc:sldLayoutMkLst>
            <pc:docMk/>
            <pc:sldMasterMk cId="3776582906" sldId="2147483712"/>
            <pc:sldLayoutMk cId="995746824" sldId="2147483704"/>
          </pc:sldLayoutMkLst>
        </pc:sldLayoutChg>
        <pc:sldLayoutChg chg="add">
          <pc:chgData name="Matt Smith" userId="13645ac6-bd33-4c8a-81d8-830eb9cbc869" providerId="ADAL" clId="{4930F26C-A600-47CA-AC88-4F37A5E42641}" dt="2025-02-08T07:09:07.795" v="143" actId="26606"/>
          <pc:sldLayoutMkLst>
            <pc:docMk/>
            <pc:sldMasterMk cId="3776582906" sldId="2147483712"/>
            <pc:sldLayoutMk cId="2580588073" sldId="2147483705"/>
          </pc:sldLayoutMkLst>
        </pc:sldLayoutChg>
        <pc:sldLayoutChg chg="add">
          <pc:chgData name="Matt Smith" userId="13645ac6-bd33-4c8a-81d8-830eb9cbc869" providerId="ADAL" clId="{4930F26C-A600-47CA-AC88-4F37A5E42641}" dt="2025-02-08T07:09:07.795" v="143" actId="26606"/>
          <pc:sldLayoutMkLst>
            <pc:docMk/>
            <pc:sldMasterMk cId="3776582906" sldId="2147483712"/>
            <pc:sldLayoutMk cId="1649752766" sldId="2147483706"/>
          </pc:sldLayoutMkLst>
        </pc:sldLayoutChg>
        <pc:sldLayoutChg chg="add">
          <pc:chgData name="Matt Smith" userId="13645ac6-bd33-4c8a-81d8-830eb9cbc869" providerId="ADAL" clId="{4930F26C-A600-47CA-AC88-4F37A5E42641}" dt="2025-02-08T07:09:07.795" v="143" actId="26606"/>
          <pc:sldLayoutMkLst>
            <pc:docMk/>
            <pc:sldMasterMk cId="3776582906" sldId="2147483712"/>
            <pc:sldLayoutMk cId="2444799084" sldId="2147483707"/>
          </pc:sldLayoutMkLst>
        </pc:sldLayoutChg>
        <pc:sldLayoutChg chg="add">
          <pc:chgData name="Matt Smith" userId="13645ac6-bd33-4c8a-81d8-830eb9cbc869" providerId="ADAL" clId="{4930F26C-A600-47CA-AC88-4F37A5E42641}" dt="2025-02-08T07:09:07.795" v="143" actId="26606"/>
          <pc:sldLayoutMkLst>
            <pc:docMk/>
            <pc:sldMasterMk cId="3776582906" sldId="2147483712"/>
            <pc:sldLayoutMk cId="2393706214" sldId="2147483708"/>
          </pc:sldLayoutMkLst>
        </pc:sldLayoutChg>
        <pc:sldLayoutChg chg="add">
          <pc:chgData name="Matt Smith" userId="13645ac6-bd33-4c8a-81d8-830eb9cbc869" providerId="ADAL" clId="{4930F26C-A600-47CA-AC88-4F37A5E42641}" dt="2025-02-08T07:09:07.795" v="143" actId="26606"/>
          <pc:sldLayoutMkLst>
            <pc:docMk/>
            <pc:sldMasterMk cId="3776582906" sldId="2147483712"/>
            <pc:sldLayoutMk cId="2345128235" sldId="2147483709"/>
          </pc:sldLayoutMkLst>
        </pc:sldLayoutChg>
        <pc:sldLayoutChg chg="add">
          <pc:chgData name="Matt Smith" userId="13645ac6-bd33-4c8a-81d8-830eb9cbc869" providerId="ADAL" clId="{4930F26C-A600-47CA-AC88-4F37A5E42641}" dt="2025-02-08T07:09:07.795" v="143" actId="26606"/>
          <pc:sldLayoutMkLst>
            <pc:docMk/>
            <pc:sldMasterMk cId="3776582906" sldId="2147483712"/>
            <pc:sldLayoutMk cId="1254639203" sldId="2147483710"/>
          </pc:sldLayoutMkLst>
        </pc:sldLayoutChg>
        <pc:sldLayoutChg chg="add">
          <pc:chgData name="Matt Smith" userId="13645ac6-bd33-4c8a-81d8-830eb9cbc869" providerId="ADAL" clId="{4930F26C-A600-47CA-AC88-4F37A5E42641}" dt="2025-02-08T07:09:07.795" v="143" actId="26606"/>
          <pc:sldLayoutMkLst>
            <pc:docMk/>
            <pc:sldMasterMk cId="3776582906" sldId="2147483712"/>
            <pc:sldLayoutMk cId="1367499501" sldId="2147483711"/>
          </pc:sldLayoutMkLst>
        </pc:sldLayoutChg>
      </pc:sldMasterChg>
    </pc:docChg>
  </pc:docChgLst>
  <pc:docChgLst>
    <pc:chgData name="Matt Smith" userId="b95ce265-6195-4edc-b793-2ea365ed33f0" providerId="ADAL" clId="{5BB691E6-CB2A-4AA8-A14A-AB1CD4B5F74C}"/>
    <pc:docChg chg="undo custSel addSld delSld modSld">
      <pc:chgData name="Matt Smith" userId="b95ce265-6195-4edc-b793-2ea365ed33f0" providerId="ADAL" clId="{5BB691E6-CB2A-4AA8-A14A-AB1CD4B5F74C}" dt="2025-03-25T23:45:48.430" v="626" actId="20577"/>
      <pc:docMkLst>
        <pc:docMk/>
      </pc:docMkLst>
      <pc:sldChg chg="modSp mod">
        <pc:chgData name="Matt Smith" userId="b95ce265-6195-4edc-b793-2ea365ed33f0" providerId="ADAL" clId="{5BB691E6-CB2A-4AA8-A14A-AB1CD4B5F74C}" dt="2025-03-25T23:12:44.493" v="575" actId="20577"/>
        <pc:sldMkLst>
          <pc:docMk/>
          <pc:sldMk cId="1624532668" sldId="256"/>
        </pc:sldMkLst>
        <pc:spChg chg="mod">
          <ac:chgData name="Matt Smith" userId="b95ce265-6195-4edc-b793-2ea365ed33f0" providerId="ADAL" clId="{5BB691E6-CB2A-4AA8-A14A-AB1CD4B5F74C}" dt="2025-03-13T05:40:18.027" v="133" actId="20577"/>
          <ac:spMkLst>
            <pc:docMk/>
            <pc:sldMk cId="1624532668" sldId="256"/>
            <ac:spMk id="2" creationId="{7129D122-20FC-D906-714E-DC65CB2A9533}"/>
          </ac:spMkLst>
        </pc:spChg>
        <pc:spChg chg="mod">
          <ac:chgData name="Matt Smith" userId="b95ce265-6195-4edc-b793-2ea365ed33f0" providerId="ADAL" clId="{5BB691E6-CB2A-4AA8-A14A-AB1CD4B5F74C}" dt="2025-03-25T23:12:44.493" v="575" actId="20577"/>
          <ac:spMkLst>
            <pc:docMk/>
            <pc:sldMk cId="1624532668" sldId="256"/>
            <ac:spMk id="3" creationId="{35304DAA-5B72-CF56-E6C9-F1872364FA34}"/>
          </ac:spMkLst>
        </pc:spChg>
      </pc:sldChg>
      <pc:sldChg chg="delSp mod">
        <pc:chgData name="Matt Smith" userId="b95ce265-6195-4edc-b793-2ea365ed33f0" providerId="ADAL" clId="{5BB691E6-CB2A-4AA8-A14A-AB1CD4B5F74C}" dt="2025-03-13T05:41:01.037" v="135" actId="478"/>
        <pc:sldMkLst>
          <pc:docMk/>
          <pc:sldMk cId="301664523" sldId="258"/>
        </pc:sldMkLst>
      </pc:sldChg>
      <pc:sldChg chg="modSp mod">
        <pc:chgData name="Matt Smith" userId="b95ce265-6195-4edc-b793-2ea365ed33f0" providerId="ADAL" clId="{5BB691E6-CB2A-4AA8-A14A-AB1CD4B5F74C}" dt="2025-03-25T23:15:22.178" v="586" actId="20577"/>
        <pc:sldMkLst>
          <pc:docMk/>
          <pc:sldMk cId="1457800478" sldId="259"/>
        </pc:sldMkLst>
        <pc:spChg chg="mod">
          <ac:chgData name="Matt Smith" userId="b95ce265-6195-4edc-b793-2ea365ed33f0" providerId="ADAL" clId="{5BB691E6-CB2A-4AA8-A14A-AB1CD4B5F74C}" dt="2025-03-25T23:15:22.178" v="586" actId="20577"/>
          <ac:spMkLst>
            <pc:docMk/>
            <pc:sldMk cId="1457800478" sldId="259"/>
            <ac:spMk id="2" creationId="{F1B65153-215F-3760-D0E2-6666B48DF9D4}"/>
          </ac:spMkLst>
        </pc:spChg>
        <pc:spChg chg="mod">
          <ac:chgData name="Matt Smith" userId="b95ce265-6195-4edc-b793-2ea365ed33f0" providerId="ADAL" clId="{5BB691E6-CB2A-4AA8-A14A-AB1CD4B5F74C}" dt="2025-03-24T05:44:34.720" v="532" actId="20577"/>
          <ac:spMkLst>
            <pc:docMk/>
            <pc:sldMk cId="1457800478" sldId="259"/>
            <ac:spMk id="4" creationId="{CEBEB9DF-C675-2E5B-9228-42A988D4BB2D}"/>
          </ac:spMkLst>
        </pc:spChg>
      </pc:sldChg>
      <pc:sldChg chg="modSp">
        <pc:chgData name="Matt Smith" userId="b95ce265-6195-4edc-b793-2ea365ed33f0" providerId="ADAL" clId="{5BB691E6-CB2A-4AA8-A14A-AB1CD4B5F74C}" dt="2025-03-13T05:43:47.727" v="314" actId="20577"/>
        <pc:sldMkLst>
          <pc:docMk/>
          <pc:sldMk cId="3199761699" sldId="260"/>
        </pc:sldMkLst>
        <pc:graphicFrameChg chg="mod">
          <ac:chgData name="Matt Smith" userId="b95ce265-6195-4edc-b793-2ea365ed33f0" providerId="ADAL" clId="{5BB691E6-CB2A-4AA8-A14A-AB1CD4B5F74C}" dt="2025-03-13T05:43:47.727" v="314" actId="20577"/>
          <ac:graphicFrameMkLst>
            <pc:docMk/>
            <pc:sldMk cId="3199761699" sldId="260"/>
            <ac:graphicFrameMk id="19" creationId="{688D05BB-5B23-3778-3541-A0AFD043986A}"/>
          </ac:graphicFrameMkLst>
        </pc:graphicFrameChg>
      </pc:sldChg>
      <pc:sldChg chg="modSp del mod">
        <pc:chgData name="Matt Smith" userId="b95ce265-6195-4edc-b793-2ea365ed33f0" providerId="ADAL" clId="{5BB691E6-CB2A-4AA8-A14A-AB1CD4B5F74C}" dt="2025-03-13T05:40:38.066" v="134" actId="47"/>
        <pc:sldMkLst>
          <pc:docMk/>
          <pc:sldMk cId="3677691" sldId="263"/>
        </pc:sldMkLst>
      </pc:sldChg>
      <pc:sldChg chg="modSp mod">
        <pc:chgData name="Matt Smith" userId="b95ce265-6195-4edc-b793-2ea365ed33f0" providerId="ADAL" clId="{5BB691E6-CB2A-4AA8-A14A-AB1CD4B5F74C}" dt="2025-03-25T23:44:42.418" v="595" actId="20577"/>
        <pc:sldMkLst>
          <pc:docMk/>
          <pc:sldMk cId="793691172" sldId="264"/>
        </pc:sldMkLst>
        <pc:spChg chg="mod">
          <ac:chgData name="Matt Smith" userId="b95ce265-6195-4edc-b793-2ea365ed33f0" providerId="ADAL" clId="{5BB691E6-CB2A-4AA8-A14A-AB1CD4B5F74C}" dt="2025-03-25T23:15:07.967" v="579" actId="20577"/>
          <ac:spMkLst>
            <pc:docMk/>
            <pc:sldMk cId="793691172" sldId="264"/>
            <ac:spMk id="2" creationId="{A4EDFE7D-1812-903A-8118-0736346305F5}"/>
          </ac:spMkLst>
        </pc:spChg>
        <pc:spChg chg="mod">
          <ac:chgData name="Matt Smith" userId="b95ce265-6195-4edc-b793-2ea365ed33f0" providerId="ADAL" clId="{5BB691E6-CB2A-4AA8-A14A-AB1CD4B5F74C}" dt="2025-03-25T23:44:42.418" v="595" actId="20577"/>
          <ac:spMkLst>
            <pc:docMk/>
            <pc:sldMk cId="793691172" sldId="264"/>
            <ac:spMk id="4" creationId="{CB7A45C3-9938-C1A1-21DA-D35580B4A132}"/>
          </ac:spMkLst>
        </pc:spChg>
      </pc:sldChg>
      <pc:sldChg chg="addSp delSp modSp mod">
        <pc:chgData name="Matt Smith" userId="b95ce265-6195-4edc-b793-2ea365ed33f0" providerId="ADAL" clId="{5BB691E6-CB2A-4AA8-A14A-AB1CD4B5F74C}" dt="2025-03-25T23:02:57.684" v="546" actId="1076"/>
        <pc:sldMkLst>
          <pc:docMk/>
          <pc:sldMk cId="2923190281" sldId="266"/>
        </pc:sldMkLst>
        <pc:spChg chg="mod">
          <ac:chgData name="Matt Smith" userId="b95ce265-6195-4edc-b793-2ea365ed33f0" providerId="ADAL" clId="{5BB691E6-CB2A-4AA8-A14A-AB1CD4B5F74C}" dt="2025-03-25T23:02:51.101" v="545" actId="207"/>
          <ac:spMkLst>
            <pc:docMk/>
            <pc:sldMk cId="2923190281" sldId="266"/>
            <ac:spMk id="2" creationId="{1FCE2311-2251-A5BA-C892-5218F0C355FC}"/>
          </ac:spMkLst>
        </pc:spChg>
        <pc:spChg chg="mod">
          <ac:chgData name="Matt Smith" userId="b95ce265-6195-4edc-b793-2ea365ed33f0" providerId="ADAL" clId="{5BB691E6-CB2A-4AA8-A14A-AB1CD4B5F74C}" dt="2025-03-25T23:02:29.314" v="542" actId="26606"/>
          <ac:spMkLst>
            <pc:docMk/>
            <pc:sldMk cId="2923190281" sldId="266"/>
            <ac:spMk id="3" creationId="{FD1939DA-DB37-C9B7-9CF1-CF554DF3F92A}"/>
          </ac:spMkLst>
        </pc:spChg>
        <pc:spChg chg="add del">
          <ac:chgData name="Matt Smith" userId="b95ce265-6195-4edc-b793-2ea365ed33f0" providerId="ADAL" clId="{5BB691E6-CB2A-4AA8-A14A-AB1CD4B5F74C}" dt="2025-03-25T23:02:37.775" v="543" actId="26606"/>
          <ac:spMkLst>
            <pc:docMk/>
            <pc:sldMk cId="2923190281" sldId="266"/>
            <ac:spMk id="12" creationId="{8CD419D4-EA9D-42D9-BF62-B07F0B7B672B}"/>
          </ac:spMkLst>
        </pc:spChg>
        <pc:spChg chg="add del">
          <ac:chgData name="Matt Smith" userId="b95ce265-6195-4edc-b793-2ea365ed33f0" providerId="ADAL" clId="{5BB691E6-CB2A-4AA8-A14A-AB1CD4B5F74C}" dt="2025-03-25T23:02:37.775" v="543" actId="26606"/>
          <ac:spMkLst>
            <pc:docMk/>
            <pc:sldMk cId="2923190281" sldId="266"/>
            <ac:spMk id="18" creationId="{0CA184B6-3482-4F43-87F0-BC765DCFD8A8}"/>
          </ac:spMkLst>
        </pc:spChg>
        <pc:spChg chg="add del">
          <ac:chgData name="Matt Smith" userId="b95ce265-6195-4edc-b793-2ea365ed33f0" providerId="ADAL" clId="{5BB691E6-CB2A-4AA8-A14A-AB1CD4B5F74C}" dt="2025-03-25T23:02:37.775" v="543" actId="26606"/>
          <ac:spMkLst>
            <pc:docMk/>
            <pc:sldMk cId="2923190281" sldId="266"/>
            <ac:spMk id="20" creationId="{6C869923-8380-4244-9548-802C330638A0}"/>
          </ac:spMkLst>
        </pc:spChg>
        <pc:spChg chg="add del">
          <ac:chgData name="Matt Smith" userId="b95ce265-6195-4edc-b793-2ea365ed33f0" providerId="ADAL" clId="{5BB691E6-CB2A-4AA8-A14A-AB1CD4B5F74C}" dt="2025-03-25T23:02:37.775" v="543" actId="26606"/>
          <ac:spMkLst>
            <pc:docMk/>
            <pc:sldMk cId="2923190281" sldId="266"/>
            <ac:spMk id="26" creationId="{0DBF1ABE-8590-450D-BB49-BDDCCF3EEA9E}"/>
          </ac:spMkLst>
        </pc:spChg>
        <pc:spChg chg="add del">
          <ac:chgData name="Matt Smith" userId="b95ce265-6195-4edc-b793-2ea365ed33f0" providerId="ADAL" clId="{5BB691E6-CB2A-4AA8-A14A-AB1CD4B5F74C}" dt="2025-03-25T23:02:37.775" v="543" actId="26606"/>
          <ac:spMkLst>
            <pc:docMk/>
            <pc:sldMk cId="2923190281" sldId="266"/>
            <ac:spMk id="28" creationId="{96CB0275-66F1-4491-93B8-121D0C7176BF}"/>
          </ac:spMkLst>
        </pc:spChg>
        <pc:spChg chg="add del">
          <ac:chgData name="Matt Smith" userId="b95ce265-6195-4edc-b793-2ea365ed33f0" providerId="ADAL" clId="{5BB691E6-CB2A-4AA8-A14A-AB1CD4B5F74C}" dt="2025-03-25T23:02:29.283" v="541" actId="26606"/>
          <ac:spMkLst>
            <pc:docMk/>
            <pc:sldMk cId="2923190281" sldId="266"/>
            <ac:spMk id="45" creationId="{0CA184B6-3482-4F43-87F0-BC765DCFD8A8}"/>
          </ac:spMkLst>
        </pc:spChg>
        <pc:spChg chg="add del">
          <ac:chgData name="Matt Smith" userId="b95ce265-6195-4edc-b793-2ea365ed33f0" providerId="ADAL" clId="{5BB691E6-CB2A-4AA8-A14A-AB1CD4B5F74C}" dt="2025-03-25T23:02:29.283" v="541" actId="26606"/>
          <ac:spMkLst>
            <pc:docMk/>
            <pc:sldMk cId="2923190281" sldId="266"/>
            <ac:spMk id="49" creationId="{C06255F2-BC67-4DDE-B34E-AC4BA21838CC}"/>
          </ac:spMkLst>
        </pc:spChg>
        <pc:spChg chg="add del">
          <ac:chgData name="Matt Smith" userId="b95ce265-6195-4edc-b793-2ea365ed33f0" providerId="ADAL" clId="{5BB691E6-CB2A-4AA8-A14A-AB1CD4B5F74C}" dt="2025-03-25T23:02:29.283" v="541" actId="26606"/>
          <ac:spMkLst>
            <pc:docMk/>
            <pc:sldMk cId="2923190281" sldId="266"/>
            <ac:spMk id="53" creationId="{0DBF1ABE-8590-450D-BB49-BDDCCF3EEA9E}"/>
          </ac:spMkLst>
        </pc:spChg>
        <pc:spChg chg="add del">
          <ac:chgData name="Matt Smith" userId="b95ce265-6195-4edc-b793-2ea365ed33f0" providerId="ADAL" clId="{5BB691E6-CB2A-4AA8-A14A-AB1CD4B5F74C}" dt="2025-03-25T23:02:29.283" v="541" actId="26606"/>
          <ac:spMkLst>
            <pc:docMk/>
            <pc:sldMk cId="2923190281" sldId="266"/>
            <ac:spMk id="55" creationId="{DCD36D47-40B7-494B-B249-3CBA333DE256}"/>
          </ac:spMkLst>
        </pc:spChg>
        <pc:spChg chg="add del">
          <ac:chgData name="Matt Smith" userId="b95ce265-6195-4edc-b793-2ea365ed33f0" providerId="ADAL" clId="{5BB691E6-CB2A-4AA8-A14A-AB1CD4B5F74C}" dt="2025-03-25T23:02:29.283" v="541" actId="26606"/>
          <ac:spMkLst>
            <pc:docMk/>
            <pc:sldMk cId="2923190281" sldId="266"/>
            <ac:spMk id="59" creationId="{03C85561-90D2-4AFA-B2C5-F2D61D86C2BD}"/>
          </ac:spMkLst>
        </pc:spChg>
        <pc:spChg chg="del">
          <ac:chgData name="Matt Smith" userId="b95ce265-6195-4edc-b793-2ea365ed33f0" providerId="ADAL" clId="{5BB691E6-CB2A-4AA8-A14A-AB1CD4B5F74C}" dt="2025-03-25T23:02:37.775" v="543" actId="26606"/>
          <ac:spMkLst>
            <pc:docMk/>
            <pc:sldMk cId="2923190281" sldId="266"/>
            <ac:spMk id="61" creationId="{195EA065-AC5D-431D-927E-87FF05884866}"/>
          </ac:spMkLst>
        </pc:spChg>
        <pc:spChg chg="add del">
          <ac:chgData name="Matt Smith" userId="b95ce265-6195-4edc-b793-2ea365ed33f0" providerId="ADAL" clId="{5BB691E6-CB2A-4AA8-A14A-AB1CD4B5F74C}" dt="2025-03-25T23:02:37.775" v="543" actId="26606"/>
          <ac:spMkLst>
            <pc:docMk/>
            <pc:sldMk cId="2923190281" sldId="266"/>
            <ac:spMk id="67" creationId="{0CA184B6-3482-4F43-87F0-BC765DCFD8A8}"/>
          </ac:spMkLst>
        </pc:spChg>
        <pc:spChg chg="add del">
          <ac:chgData name="Matt Smith" userId="b95ce265-6195-4edc-b793-2ea365ed33f0" providerId="ADAL" clId="{5BB691E6-CB2A-4AA8-A14A-AB1CD4B5F74C}" dt="2025-03-25T23:02:37.775" v="543" actId="26606"/>
          <ac:spMkLst>
            <pc:docMk/>
            <pc:sldMk cId="2923190281" sldId="266"/>
            <ac:spMk id="69" creationId="{C06255F2-BC67-4DDE-B34E-AC4BA21838CC}"/>
          </ac:spMkLst>
        </pc:spChg>
        <pc:spChg chg="add del">
          <ac:chgData name="Matt Smith" userId="b95ce265-6195-4edc-b793-2ea365ed33f0" providerId="ADAL" clId="{5BB691E6-CB2A-4AA8-A14A-AB1CD4B5F74C}" dt="2025-03-25T23:02:37.775" v="543" actId="26606"/>
          <ac:spMkLst>
            <pc:docMk/>
            <pc:sldMk cId="2923190281" sldId="266"/>
            <ac:spMk id="70" creationId="{55169443-FCCD-4C0A-8C69-18CD3FA0968D}"/>
          </ac:spMkLst>
        </pc:spChg>
        <pc:picChg chg="add del mod">
          <ac:chgData name="Matt Smith" userId="b95ce265-6195-4edc-b793-2ea365ed33f0" providerId="ADAL" clId="{5BB691E6-CB2A-4AA8-A14A-AB1CD4B5F74C}" dt="2025-03-25T23:01:49.167" v="535" actId="478"/>
          <ac:picMkLst>
            <pc:docMk/>
            <pc:sldMk cId="2923190281" sldId="266"/>
            <ac:picMk id="5" creationId="{9F02783F-0052-19F8-A188-FC2100FB67B5}"/>
          </ac:picMkLst>
        </pc:picChg>
        <pc:picChg chg="add mod">
          <ac:chgData name="Matt Smith" userId="b95ce265-6195-4edc-b793-2ea365ed33f0" providerId="ADAL" clId="{5BB691E6-CB2A-4AA8-A14A-AB1CD4B5F74C}" dt="2025-03-25T23:02:57.684" v="546" actId="1076"/>
          <ac:picMkLst>
            <pc:docMk/>
            <pc:sldMk cId="2923190281" sldId="266"/>
            <ac:picMk id="8" creationId="{65290DB9-6129-71FB-8306-4926FE78CAF7}"/>
          </ac:picMkLst>
        </pc:picChg>
      </pc:sldChg>
      <pc:sldChg chg="modSp del mod">
        <pc:chgData name="Matt Smith" userId="b95ce265-6195-4edc-b793-2ea365ed33f0" providerId="ADAL" clId="{5BB691E6-CB2A-4AA8-A14A-AB1CD4B5F74C}" dt="2025-03-21T00:30:12.286" v="451" actId="47"/>
        <pc:sldMkLst>
          <pc:docMk/>
          <pc:sldMk cId="2701552287" sldId="267"/>
        </pc:sldMkLst>
      </pc:sldChg>
      <pc:sldChg chg="modSp mod">
        <pc:chgData name="Matt Smith" userId="b95ce265-6195-4edc-b793-2ea365ed33f0" providerId="ADAL" clId="{5BB691E6-CB2A-4AA8-A14A-AB1CD4B5F74C}" dt="2025-03-13T05:42:57.342" v="247" actId="20577"/>
        <pc:sldMkLst>
          <pc:docMk/>
          <pc:sldMk cId="1415652973" sldId="268"/>
        </pc:sldMkLst>
        <pc:spChg chg="mod">
          <ac:chgData name="Matt Smith" userId="b95ce265-6195-4edc-b793-2ea365ed33f0" providerId="ADAL" clId="{5BB691E6-CB2A-4AA8-A14A-AB1CD4B5F74C}" dt="2025-03-13T05:42:57.342" v="247" actId="20577"/>
          <ac:spMkLst>
            <pc:docMk/>
            <pc:sldMk cId="1415652973" sldId="268"/>
            <ac:spMk id="2" creationId="{66F0A1DA-0AEB-F144-A006-EC715064A20B}"/>
          </ac:spMkLst>
        </pc:spChg>
      </pc:sldChg>
      <pc:sldChg chg="modSp mod">
        <pc:chgData name="Matt Smith" userId="b95ce265-6195-4edc-b793-2ea365ed33f0" providerId="ADAL" clId="{5BB691E6-CB2A-4AA8-A14A-AB1CD4B5F74C}" dt="2025-03-13T05:42:31.972" v="216" actId="114"/>
        <pc:sldMkLst>
          <pc:docMk/>
          <pc:sldMk cId="4044935165" sldId="270"/>
        </pc:sldMkLst>
        <pc:spChg chg="mod">
          <ac:chgData name="Matt Smith" userId="b95ce265-6195-4edc-b793-2ea365ed33f0" providerId="ADAL" clId="{5BB691E6-CB2A-4AA8-A14A-AB1CD4B5F74C}" dt="2025-03-13T05:42:31.972" v="216" actId="114"/>
          <ac:spMkLst>
            <pc:docMk/>
            <pc:sldMk cId="4044935165" sldId="270"/>
            <ac:spMk id="2" creationId="{979A55CB-3E60-1213-EC25-BAEBC7FFF445}"/>
          </ac:spMkLst>
        </pc:spChg>
      </pc:sldChg>
      <pc:sldChg chg="modSp mod">
        <pc:chgData name="Matt Smith" userId="b95ce265-6195-4edc-b793-2ea365ed33f0" providerId="ADAL" clId="{5BB691E6-CB2A-4AA8-A14A-AB1CD4B5F74C}" dt="2025-03-13T05:42:25.774" v="215" actId="114"/>
        <pc:sldMkLst>
          <pc:docMk/>
          <pc:sldMk cId="714392573" sldId="272"/>
        </pc:sldMkLst>
        <pc:spChg chg="mod">
          <ac:chgData name="Matt Smith" userId="b95ce265-6195-4edc-b793-2ea365ed33f0" providerId="ADAL" clId="{5BB691E6-CB2A-4AA8-A14A-AB1CD4B5F74C}" dt="2025-03-13T05:42:25.774" v="215" actId="114"/>
          <ac:spMkLst>
            <pc:docMk/>
            <pc:sldMk cId="714392573" sldId="272"/>
            <ac:spMk id="2" creationId="{0262E5DB-D74C-E225-9C3E-6E6D47A43358}"/>
          </ac:spMkLst>
        </pc:spChg>
      </pc:sldChg>
      <pc:sldChg chg="modSp mod">
        <pc:chgData name="Matt Smith" userId="b95ce265-6195-4edc-b793-2ea365ed33f0" providerId="ADAL" clId="{5BB691E6-CB2A-4AA8-A14A-AB1CD4B5F74C}" dt="2025-03-25T23:04:54.977" v="571" actId="20577"/>
        <pc:sldMkLst>
          <pc:docMk/>
          <pc:sldMk cId="2741082417" sldId="273"/>
        </pc:sldMkLst>
        <pc:spChg chg="mod">
          <ac:chgData name="Matt Smith" userId="b95ce265-6195-4edc-b793-2ea365ed33f0" providerId="ADAL" clId="{5BB691E6-CB2A-4AA8-A14A-AB1CD4B5F74C}" dt="2025-03-25T23:04:54.977" v="571" actId="20577"/>
          <ac:spMkLst>
            <pc:docMk/>
            <pc:sldMk cId="2741082417" sldId="273"/>
            <ac:spMk id="2" creationId="{49EE7B1C-836B-3BB4-2B93-5D1548E75EBA}"/>
          </ac:spMkLst>
        </pc:spChg>
      </pc:sldChg>
      <pc:sldChg chg="modSp del mod">
        <pc:chgData name="Matt Smith" userId="b95ce265-6195-4edc-b793-2ea365ed33f0" providerId="ADAL" clId="{5BB691E6-CB2A-4AA8-A14A-AB1CD4B5F74C}" dt="2025-03-25T23:21:36.721" v="587" actId="47"/>
        <pc:sldMkLst>
          <pc:docMk/>
          <pc:sldMk cId="2041922529" sldId="275"/>
        </pc:sldMkLst>
      </pc:sldChg>
      <pc:sldChg chg="modSp">
        <pc:chgData name="Matt Smith" userId="b95ce265-6195-4edc-b793-2ea365ed33f0" providerId="ADAL" clId="{5BB691E6-CB2A-4AA8-A14A-AB1CD4B5F74C}" dt="2025-03-25T23:45:48.430" v="626" actId="20577"/>
        <pc:sldMkLst>
          <pc:docMk/>
          <pc:sldMk cId="904077960" sldId="276"/>
        </pc:sldMkLst>
        <pc:graphicFrameChg chg="mod">
          <ac:chgData name="Matt Smith" userId="b95ce265-6195-4edc-b793-2ea365ed33f0" providerId="ADAL" clId="{5BB691E6-CB2A-4AA8-A14A-AB1CD4B5F74C}" dt="2025-03-25T23:45:48.430" v="626" actId="20577"/>
          <ac:graphicFrameMkLst>
            <pc:docMk/>
            <pc:sldMk cId="904077960" sldId="276"/>
            <ac:graphicFrameMk id="61" creationId="{C73DDCD2-9DDC-AE79-4AD0-D98391A013F0}"/>
          </ac:graphicFrameMkLst>
        </pc:graphicFrameChg>
      </pc:sldChg>
      <pc:sldChg chg="add">
        <pc:chgData name="Matt Smith" userId="b95ce265-6195-4edc-b793-2ea365ed33f0" providerId="ADAL" clId="{5BB691E6-CB2A-4AA8-A14A-AB1CD4B5F74C}" dt="2025-03-13T05:39:59.008" v="99" actId="2890"/>
        <pc:sldMkLst>
          <pc:docMk/>
          <pc:sldMk cId="915090332" sldId="277"/>
        </pc:sldMkLst>
      </pc:sldChg>
      <pc:sldChg chg="modSp add mod">
        <pc:chgData name="Matt Smith" userId="b95ce265-6195-4edc-b793-2ea365ed33f0" providerId="ADAL" clId="{5BB691E6-CB2A-4AA8-A14A-AB1CD4B5F74C}" dt="2025-03-21T00:29:33.196" v="450" actId="27636"/>
        <pc:sldMkLst>
          <pc:docMk/>
          <pc:sldMk cId="2447384911" sldId="278"/>
        </pc:sldMkLst>
        <pc:spChg chg="mod">
          <ac:chgData name="Matt Smith" userId="b95ce265-6195-4edc-b793-2ea365ed33f0" providerId="ADAL" clId="{5BB691E6-CB2A-4AA8-A14A-AB1CD4B5F74C}" dt="2025-03-13T05:44:23.877" v="341" actId="20577"/>
          <ac:spMkLst>
            <pc:docMk/>
            <pc:sldMk cId="2447384911" sldId="278"/>
            <ac:spMk id="2" creationId="{FE9760A5-CB62-4816-06F4-BC00F29E34C1}"/>
          </ac:spMkLst>
        </pc:spChg>
        <pc:spChg chg="mod">
          <ac:chgData name="Matt Smith" userId="b95ce265-6195-4edc-b793-2ea365ed33f0" providerId="ADAL" clId="{5BB691E6-CB2A-4AA8-A14A-AB1CD4B5F74C}" dt="2025-03-21T00:29:33.196" v="450" actId="27636"/>
          <ac:spMkLst>
            <pc:docMk/>
            <pc:sldMk cId="2447384911" sldId="278"/>
            <ac:spMk id="4" creationId="{7EBE852B-2457-C658-B527-2DB0B26ADC54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mailto:sales@globalgbm.com" TargetMode="External"/><Relationship Id="rId1" Type="http://schemas.openxmlformats.org/officeDocument/2006/relationships/hyperlink" Target="mailto:matt.smith@globalgbm.com" TargetMode="Externa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hyperlink" Target="https://s3-ap-southeast-2.amazonaws.com/konect-documentation/Konect_Quickstart_Guide.pdf" TargetMode="External"/><Relationship Id="rId1" Type="http://schemas.openxmlformats.org/officeDocument/2006/relationships/hyperlink" Target="https://api.konectech.com/docs/integration/calculated-fields/index.html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mailto:sales@globalgbm.com" TargetMode="External"/><Relationship Id="rId3" Type="http://schemas.openxmlformats.org/officeDocument/2006/relationships/image" Target="../media/image4.png"/><Relationship Id="rId7" Type="http://schemas.openxmlformats.org/officeDocument/2006/relationships/hyperlink" Target="mailto:matt.smith@globalgbm.com" TargetMode="External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9.svg"/><Relationship Id="rId4" Type="http://schemas.openxmlformats.org/officeDocument/2006/relationships/image" Target="../media/image5.svg"/><Relationship Id="rId9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hyperlink" Target="https://s3-ap-southeast-2.amazonaws.com/konect-documentation/Konect_Quickstart_Guide.pdf" TargetMode="External"/><Relationship Id="rId1" Type="http://schemas.openxmlformats.org/officeDocument/2006/relationships/hyperlink" Target="https://api.konectech.com/docs/integration/calculated-fields/index.html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15CD48-4D45-41E5-918E-49DB4815F699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E46CA37-E453-4892-B24E-E2AC0F1B38DC}">
      <dgm:prSet custT="1"/>
      <dgm:spPr/>
      <dgm:t>
        <a:bodyPr/>
        <a:lstStyle/>
        <a:p>
          <a:pPr>
            <a:defRPr cap="all"/>
          </a:pPr>
          <a:r>
            <a:rPr lang="en-US" sz="1200" b="1">
              <a:latin typeface="Arial" panose="020B0604020202020204" pitchFamily="34" charset="0"/>
              <a:cs typeface="Arial" panose="020B0604020202020204" pitchFamily="34" charset="0"/>
            </a:rPr>
            <a:t>10 minute</a:t>
          </a:r>
        </a:p>
        <a:p>
          <a:pPr>
            <a:defRPr cap="all"/>
          </a:pPr>
          <a:r>
            <a:rPr lang="en-US" sz="1200" b="1">
              <a:latin typeface="Arial" panose="020B0604020202020204" pitchFamily="34" charset="0"/>
              <a:cs typeface="Arial" panose="020B0604020202020204" pitchFamily="34" charset="0"/>
            </a:rPr>
            <a:t> Slidedeck and Live demo presentation</a:t>
          </a:r>
          <a:endParaRPr lang="en-U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08B025B-C0F4-433E-8F8F-3C05FF681EA4}" type="parTrans" cxnId="{5995B2A3-AA44-4BC5-85B1-7480A79710F2}">
      <dgm:prSet/>
      <dgm:spPr/>
      <dgm:t>
        <a:bodyPr/>
        <a:lstStyle/>
        <a:p>
          <a:endParaRPr lang="en-US"/>
        </a:p>
      </dgm:t>
    </dgm:pt>
    <dgm:pt modelId="{77EB539F-A954-4FB8-AFCC-9AB961DAE0F0}" type="sibTrans" cxnId="{5995B2A3-AA44-4BC5-85B1-7480A79710F2}">
      <dgm:prSet/>
      <dgm:spPr/>
      <dgm:t>
        <a:bodyPr/>
        <a:lstStyle/>
        <a:p>
          <a:endParaRPr lang="en-US"/>
        </a:p>
      </dgm:t>
    </dgm:pt>
    <dgm:pt modelId="{E4B8AA6C-8C91-47F8-A517-08B6E82C18A7}">
      <dgm:prSet/>
      <dgm:spPr/>
      <dgm:t>
        <a:bodyPr/>
        <a:lstStyle/>
        <a:p>
          <a:pPr>
            <a:defRPr cap="all"/>
          </a:pPr>
          <a:r>
            <a:rPr lang="en-US" b="1"/>
            <a:t>5 minutes Q&amp;A</a:t>
          </a:r>
        </a:p>
        <a:p>
          <a:pPr>
            <a:defRPr cap="all"/>
          </a:pPr>
          <a:r>
            <a:rPr lang="en-US" b="1"/>
            <a:t>OR post Questions in webinar chat </a:t>
          </a:r>
          <a:endParaRPr lang="en-US"/>
        </a:p>
      </dgm:t>
    </dgm:pt>
    <dgm:pt modelId="{1C3A38A5-7344-4C96-BD7D-8BB285591E10}" type="parTrans" cxnId="{1F1E4816-4D6B-47B4-A704-1F12DE80BB7F}">
      <dgm:prSet/>
      <dgm:spPr/>
      <dgm:t>
        <a:bodyPr/>
        <a:lstStyle/>
        <a:p>
          <a:endParaRPr lang="en-US"/>
        </a:p>
      </dgm:t>
    </dgm:pt>
    <dgm:pt modelId="{BA2DB057-1108-4CC6-A58F-C838DAE2E621}" type="sibTrans" cxnId="{1F1E4816-4D6B-47B4-A704-1F12DE80BB7F}">
      <dgm:prSet/>
      <dgm:spPr/>
      <dgm:t>
        <a:bodyPr/>
        <a:lstStyle/>
        <a:p>
          <a:endParaRPr lang="en-US"/>
        </a:p>
      </dgm:t>
    </dgm:pt>
    <dgm:pt modelId="{9C51C655-CF86-4D80-AAFA-BEB961E5E174}">
      <dgm:prSet/>
      <dgm:spPr/>
      <dgm:t>
        <a:bodyPr/>
        <a:lstStyle/>
        <a:p>
          <a:pPr>
            <a:defRPr cap="all"/>
          </a:pPr>
          <a:r>
            <a:rPr lang="en-US" b="1"/>
            <a:t>Follow up questions can be sent to </a:t>
          </a:r>
          <a:r>
            <a:rPr lang="en-US" b="1" u="none" err="1">
              <a:hlinkClick xmlns:r="http://schemas.openxmlformats.org/officeDocument/2006/relationships" r:id="rId1"/>
            </a:rPr>
            <a:t>matt.smith</a:t>
          </a:r>
          <a:r>
            <a:rPr lang="en-US" b="1" u="none">
              <a:hlinkClick xmlns:r="http://schemas.openxmlformats.org/officeDocument/2006/relationships" r:id="rId1"/>
            </a:rPr>
            <a:t>@</a:t>
          </a:r>
        </a:p>
        <a:p>
          <a:pPr>
            <a:defRPr cap="all"/>
          </a:pPr>
          <a:r>
            <a:rPr lang="en-US" b="1" u="none">
              <a:hlinkClick xmlns:r="http://schemas.openxmlformats.org/officeDocument/2006/relationships" r:id="rId1"/>
            </a:rPr>
            <a:t>globalgbm.com</a:t>
          </a:r>
          <a:endParaRPr lang="en-US" b="1" u="none"/>
        </a:p>
        <a:p>
          <a:pPr>
            <a:defRPr cap="all"/>
          </a:pPr>
          <a:r>
            <a:rPr lang="en-US" b="1" u="none"/>
            <a:t>OR </a:t>
          </a:r>
          <a:r>
            <a:rPr lang="en-US" b="1" u="none">
              <a:hlinkClick xmlns:r="http://schemas.openxmlformats.org/officeDocument/2006/relationships" r:id="rId2"/>
            </a:rPr>
            <a:t>sales@globalgbm.com</a:t>
          </a:r>
          <a:endParaRPr lang="en-US" b="1" u="none"/>
        </a:p>
        <a:p>
          <a:pPr>
            <a:defRPr cap="all"/>
          </a:pPr>
          <a:endParaRPr lang="en-US" b="1" u="none"/>
        </a:p>
      </dgm:t>
    </dgm:pt>
    <dgm:pt modelId="{DF1F7808-E662-4AD4-9CD7-D46A89871A70}" type="parTrans" cxnId="{BE4D4011-2CD5-4AB2-8AB8-8E880723D48B}">
      <dgm:prSet/>
      <dgm:spPr/>
      <dgm:t>
        <a:bodyPr/>
        <a:lstStyle/>
        <a:p>
          <a:endParaRPr lang="en-US"/>
        </a:p>
      </dgm:t>
    </dgm:pt>
    <dgm:pt modelId="{5F508234-55E9-4AA0-A784-09A78DF67F18}" type="sibTrans" cxnId="{BE4D4011-2CD5-4AB2-8AB8-8E880723D48B}">
      <dgm:prSet/>
      <dgm:spPr/>
      <dgm:t>
        <a:bodyPr/>
        <a:lstStyle/>
        <a:p>
          <a:endParaRPr lang="en-US"/>
        </a:p>
      </dgm:t>
    </dgm:pt>
    <dgm:pt modelId="{0F85E226-0904-4442-89A9-362639C8E579}">
      <dgm:prSet/>
      <dgm:spPr/>
      <dgm:t>
        <a:bodyPr/>
        <a:lstStyle/>
        <a:p>
          <a:pPr>
            <a:defRPr cap="all"/>
          </a:pPr>
          <a:r>
            <a:rPr lang="en-US" b="1"/>
            <a:t>The webinar recording will be </a:t>
          </a:r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available</a:t>
          </a:r>
          <a:r>
            <a:rPr lang="en-US" b="1"/>
            <a:t> after the session for those or your colleagues that couldn’t make the session</a:t>
          </a:r>
          <a:endParaRPr lang="en-US"/>
        </a:p>
      </dgm:t>
    </dgm:pt>
    <dgm:pt modelId="{8D6F3B82-11C8-43C6-8186-7DD45269E92E}" type="parTrans" cxnId="{542006B9-4423-47DD-94C3-B17CDA603DC5}">
      <dgm:prSet/>
      <dgm:spPr/>
      <dgm:t>
        <a:bodyPr/>
        <a:lstStyle/>
        <a:p>
          <a:endParaRPr lang="en-US"/>
        </a:p>
      </dgm:t>
    </dgm:pt>
    <dgm:pt modelId="{2A4B744E-B5E4-489D-9726-B87BDF495A1C}" type="sibTrans" cxnId="{542006B9-4423-47DD-94C3-B17CDA603DC5}">
      <dgm:prSet/>
      <dgm:spPr/>
      <dgm:t>
        <a:bodyPr/>
        <a:lstStyle/>
        <a:p>
          <a:endParaRPr lang="en-US"/>
        </a:p>
      </dgm:t>
    </dgm:pt>
    <dgm:pt modelId="{E7BEDDF3-6AD2-4658-B38C-A1E8E377929C}" type="pres">
      <dgm:prSet presAssocID="{8A15CD48-4D45-41E5-918E-49DB4815F699}" presName="root" presStyleCnt="0">
        <dgm:presLayoutVars>
          <dgm:dir/>
          <dgm:resizeHandles val="exact"/>
        </dgm:presLayoutVars>
      </dgm:prSet>
      <dgm:spPr/>
    </dgm:pt>
    <dgm:pt modelId="{A7978FA6-83CA-47D7-8E98-8720A00475C8}" type="pres">
      <dgm:prSet presAssocID="{5E46CA37-E453-4892-B24E-E2AC0F1B38DC}" presName="compNode" presStyleCnt="0"/>
      <dgm:spPr/>
    </dgm:pt>
    <dgm:pt modelId="{AD300E54-90E4-497B-96DC-37D625006F13}" type="pres">
      <dgm:prSet presAssocID="{5E46CA37-E453-4892-B24E-E2AC0F1B38DC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A1420FDD-FA59-482D-8CB5-4AC8D3F620D7}" type="pres">
      <dgm:prSet presAssocID="{5E46CA37-E453-4892-B24E-E2AC0F1B38DC}" presName="iconRect" presStyleLbl="node1" presStyleIdx="0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E7B5D8D5-9625-4B8B-B9B8-1DBC4211E9D1}" type="pres">
      <dgm:prSet presAssocID="{5E46CA37-E453-4892-B24E-E2AC0F1B38DC}" presName="spaceRect" presStyleCnt="0"/>
      <dgm:spPr/>
    </dgm:pt>
    <dgm:pt modelId="{C3C2F5E8-FE55-4552-98E6-9836FAABE0A8}" type="pres">
      <dgm:prSet presAssocID="{5E46CA37-E453-4892-B24E-E2AC0F1B38DC}" presName="textRect" presStyleLbl="revTx" presStyleIdx="0" presStyleCnt="4">
        <dgm:presLayoutVars>
          <dgm:chMax val="1"/>
          <dgm:chPref val="1"/>
        </dgm:presLayoutVars>
      </dgm:prSet>
      <dgm:spPr/>
    </dgm:pt>
    <dgm:pt modelId="{E6616555-320F-496D-8444-D220321A4307}" type="pres">
      <dgm:prSet presAssocID="{77EB539F-A954-4FB8-AFCC-9AB961DAE0F0}" presName="sibTrans" presStyleCnt="0"/>
      <dgm:spPr/>
    </dgm:pt>
    <dgm:pt modelId="{9AE32313-1F7A-460C-9F22-37C79645C690}" type="pres">
      <dgm:prSet presAssocID="{E4B8AA6C-8C91-47F8-A517-08B6E82C18A7}" presName="compNode" presStyleCnt="0"/>
      <dgm:spPr/>
    </dgm:pt>
    <dgm:pt modelId="{9EEF9F5B-C5E6-4F68-BF32-C0047E50D670}" type="pres">
      <dgm:prSet presAssocID="{E4B8AA6C-8C91-47F8-A517-08B6E82C18A7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7F93D8A1-81C7-4CC2-BCF4-DCC489AB7300}" type="pres">
      <dgm:prSet presAssocID="{E4B8AA6C-8C91-47F8-A517-08B6E82C18A7}" presName="iconRect" presStyleLbl="node1" presStyleIdx="1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8251BA1F-E29A-46EE-ACF7-5D4B9195D90D}" type="pres">
      <dgm:prSet presAssocID="{E4B8AA6C-8C91-47F8-A517-08B6E82C18A7}" presName="spaceRect" presStyleCnt="0"/>
      <dgm:spPr/>
    </dgm:pt>
    <dgm:pt modelId="{5ECF5984-7863-4366-BAE2-6FF747EDBE67}" type="pres">
      <dgm:prSet presAssocID="{E4B8AA6C-8C91-47F8-A517-08B6E82C18A7}" presName="textRect" presStyleLbl="revTx" presStyleIdx="1" presStyleCnt="4">
        <dgm:presLayoutVars>
          <dgm:chMax val="1"/>
          <dgm:chPref val="1"/>
        </dgm:presLayoutVars>
      </dgm:prSet>
      <dgm:spPr/>
    </dgm:pt>
    <dgm:pt modelId="{7B9E1DB3-F87C-4987-ACB6-A5A24C1508F9}" type="pres">
      <dgm:prSet presAssocID="{BA2DB057-1108-4CC6-A58F-C838DAE2E621}" presName="sibTrans" presStyleCnt="0"/>
      <dgm:spPr/>
    </dgm:pt>
    <dgm:pt modelId="{CD655CE8-1F43-4A63-9E4E-8365DF4429C3}" type="pres">
      <dgm:prSet presAssocID="{9C51C655-CF86-4D80-AAFA-BEB961E5E174}" presName="compNode" presStyleCnt="0"/>
      <dgm:spPr/>
    </dgm:pt>
    <dgm:pt modelId="{C7675276-0F2E-4C0A-9ADD-2FFC3263EE76}" type="pres">
      <dgm:prSet presAssocID="{9C51C655-CF86-4D80-AAFA-BEB961E5E174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A264E293-4AFC-4132-87A3-A3D5A3D05A0A}" type="pres">
      <dgm:prSet presAssocID="{9C51C655-CF86-4D80-AAFA-BEB961E5E174}" presName="iconRect" presStyleLbl="node1" presStyleIdx="2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6345894E-0C22-414B-88F8-A1BF8C97930B}" type="pres">
      <dgm:prSet presAssocID="{9C51C655-CF86-4D80-AAFA-BEB961E5E174}" presName="spaceRect" presStyleCnt="0"/>
      <dgm:spPr/>
    </dgm:pt>
    <dgm:pt modelId="{6873FFC1-1B87-40F2-A303-FEF3AA74F301}" type="pres">
      <dgm:prSet presAssocID="{9C51C655-CF86-4D80-AAFA-BEB961E5E174}" presName="textRect" presStyleLbl="revTx" presStyleIdx="2" presStyleCnt="4" custScaleX="155925">
        <dgm:presLayoutVars>
          <dgm:chMax val="1"/>
          <dgm:chPref val="1"/>
        </dgm:presLayoutVars>
      </dgm:prSet>
      <dgm:spPr/>
    </dgm:pt>
    <dgm:pt modelId="{B48A4F0B-98D4-4E46-81B4-0B96C6B7D2DD}" type="pres">
      <dgm:prSet presAssocID="{5F508234-55E9-4AA0-A784-09A78DF67F18}" presName="sibTrans" presStyleCnt="0"/>
      <dgm:spPr/>
    </dgm:pt>
    <dgm:pt modelId="{D736CC7D-0AB0-4015-BDDF-7E3013DC8ADD}" type="pres">
      <dgm:prSet presAssocID="{0F85E226-0904-4442-89A9-362639C8E579}" presName="compNode" presStyleCnt="0"/>
      <dgm:spPr/>
    </dgm:pt>
    <dgm:pt modelId="{F06564AE-24B0-4FFB-BBB2-7A0288BAC1B2}" type="pres">
      <dgm:prSet presAssocID="{0F85E226-0904-4442-89A9-362639C8E579}" presName="iconBgRect" presStyleLbl="bgShp" presStyleIdx="3" presStyleCnt="4" custLinFactX="-100000" custLinFactNeighborX="-127579" custLinFactNeighborY="-22636"/>
      <dgm:spPr>
        <a:prstGeom prst="round2DiagRect">
          <a:avLst>
            <a:gd name="adj1" fmla="val 29727"/>
            <a:gd name="adj2" fmla="val 0"/>
          </a:avLst>
        </a:prstGeom>
      </dgm:spPr>
    </dgm:pt>
    <dgm:pt modelId="{D6B2E041-7DCB-44D9-8798-5AB798C19B72}" type="pres">
      <dgm:prSet presAssocID="{0F85E226-0904-4442-89A9-362639C8E579}" presName="iconRect" presStyleLbl="node1" presStyleIdx="3" presStyleCnt="4" custLinFactX="-190867" custLinFactNeighborX="-200000" custLinFactNeighborY="-2195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0B219C45-1E17-4513-B053-8F4D6F7C5B50}" type="pres">
      <dgm:prSet presAssocID="{0F85E226-0904-4442-89A9-362639C8E579}" presName="spaceRect" presStyleCnt="0"/>
      <dgm:spPr/>
    </dgm:pt>
    <dgm:pt modelId="{F0BD0E7F-5370-41A0-BE44-4847AB3ED4DC}" type="pres">
      <dgm:prSet presAssocID="{0F85E226-0904-4442-89A9-362639C8E579}" presName="textRect" presStyleLbl="revTx" presStyleIdx="3" presStyleCnt="4" custScaleX="145086" custScaleY="174119" custLinFactX="-23365" custLinFactNeighborX="-100000" custLinFactNeighborY="6194">
        <dgm:presLayoutVars>
          <dgm:chMax val="1"/>
          <dgm:chPref val="1"/>
        </dgm:presLayoutVars>
      </dgm:prSet>
      <dgm:spPr/>
    </dgm:pt>
  </dgm:ptLst>
  <dgm:cxnLst>
    <dgm:cxn modelId="{BE4D4011-2CD5-4AB2-8AB8-8E880723D48B}" srcId="{8A15CD48-4D45-41E5-918E-49DB4815F699}" destId="{9C51C655-CF86-4D80-AAFA-BEB961E5E174}" srcOrd="2" destOrd="0" parTransId="{DF1F7808-E662-4AD4-9CD7-D46A89871A70}" sibTransId="{5F508234-55E9-4AA0-A784-09A78DF67F18}"/>
    <dgm:cxn modelId="{1F1E4816-4D6B-47B4-A704-1F12DE80BB7F}" srcId="{8A15CD48-4D45-41E5-918E-49DB4815F699}" destId="{E4B8AA6C-8C91-47F8-A517-08B6E82C18A7}" srcOrd="1" destOrd="0" parTransId="{1C3A38A5-7344-4C96-BD7D-8BB285591E10}" sibTransId="{BA2DB057-1108-4CC6-A58F-C838DAE2E621}"/>
    <dgm:cxn modelId="{64C3943F-7FD4-419F-AB4C-1287BAB89842}" type="presOf" srcId="{8A15CD48-4D45-41E5-918E-49DB4815F699}" destId="{E7BEDDF3-6AD2-4658-B38C-A1E8E377929C}" srcOrd="0" destOrd="0" presId="urn:microsoft.com/office/officeart/2018/5/layout/IconLeafLabelList"/>
    <dgm:cxn modelId="{07C13B70-9D31-43DF-B421-E9023C377543}" type="presOf" srcId="{0F85E226-0904-4442-89A9-362639C8E579}" destId="{F0BD0E7F-5370-41A0-BE44-4847AB3ED4DC}" srcOrd="0" destOrd="0" presId="urn:microsoft.com/office/officeart/2018/5/layout/IconLeafLabelList"/>
    <dgm:cxn modelId="{D948B978-3FBA-4C56-87B5-0328DF460B08}" type="presOf" srcId="{5E46CA37-E453-4892-B24E-E2AC0F1B38DC}" destId="{C3C2F5E8-FE55-4552-98E6-9836FAABE0A8}" srcOrd="0" destOrd="0" presId="urn:microsoft.com/office/officeart/2018/5/layout/IconLeafLabelList"/>
    <dgm:cxn modelId="{5995B2A3-AA44-4BC5-85B1-7480A79710F2}" srcId="{8A15CD48-4D45-41E5-918E-49DB4815F699}" destId="{5E46CA37-E453-4892-B24E-E2AC0F1B38DC}" srcOrd="0" destOrd="0" parTransId="{408B025B-C0F4-433E-8F8F-3C05FF681EA4}" sibTransId="{77EB539F-A954-4FB8-AFCC-9AB961DAE0F0}"/>
    <dgm:cxn modelId="{542006B9-4423-47DD-94C3-B17CDA603DC5}" srcId="{8A15CD48-4D45-41E5-918E-49DB4815F699}" destId="{0F85E226-0904-4442-89A9-362639C8E579}" srcOrd="3" destOrd="0" parTransId="{8D6F3B82-11C8-43C6-8186-7DD45269E92E}" sibTransId="{2A4B744E-B5E4-489D-9726-B87BDF495A1C}"/>
    <dgm:cxn modelId="{93E27CE9-211E-4AFA-81A8-0F64185BBD38}" type="presOf" srcId="{E4B8AA6C-8C91-47F8-A517-08B6E82C18A7}" destId="{5ECF5984-7863-4366-BAE2-6FF747EDBE67}" srcOrd="0" destOrd="0" presId="urn:microsoft.com/office/officeart/2018/5/layout/IconLeafLabelList"/>
    <dgm:cxn modelId="{541874F5-AF92-451F-9185-50CA1CC62AD3}" type="presOf" srcId="{9C51C655-CF86-4D80-AAFA-BEB961E5E174}" destId="{6873FFC1-1B87-40F2-A303-FEF3AA74F301}" srcOrd="0" destOrd="0" presId="urn:microsoft.com/office/officeart/2018/5/layout/IconLeafLabelList"/>
    <dgm:cxn modelId="{AF3A0AB0-2CED-4029-887C-FBA4050B3586}" type="presParOf" srcId="{E7BEDDF3-6AD2-4658-B38C-A1E8E377929C}" destId="{A7978FA6-83CA-47D7-8E98-8720A00475C8}" srcOrd="0" destOrd="0" presId="urn:microsoft.com/office/officeart/2018/5/layout/IconLeafLabelList"/>
    <dgm:cxn modelId="{1560CA94-DDF7-4B93-8366-6A9411665B43}" type="presParOf" srcId="{A7978FA6-83CA-47D7-8E98-8720A00475C8}" destId="{AD300E54-90E4-497B-96DC-37D625006F13}" srcOrd="0" destOrd="0" presId="urn:microsoft.com/office/officeart/2018/5/layout/IconLeafLabelList"/>
    <dgm:cxn modelId="{30AB3303-A4E3-48F6-A011-DC0EB67DDDDA}" type="presParOf" srcId="{A7978FA6-83CA-47D7-8E98-8720A00475C8}" destId="{A1420FDD-FA59-482D-8CB5-4AC8D3F620D7}" srcOrd="1" destOrd="0" presId="urn:microsoft.com/office/officeart/2018/5/layout/IconLeafLabelList"/>
    <dgm:cxn modelId="{110F19E0-0B58-4CC7-AE87-3FD992618751}" type="presParOf" srcId="{A7978FA6-83CA-47D7-8E98-8720A00475C8}" destId="{E7B5D8D5-9625-4B8B-B9B8-1DBC4211E9D1}" srcOrd="2" destOrd="0" presId="urn:microsoft.com/office/officeart/2018/5/layout/IconLeafLabelList"/>
    <dgm:cxn modelId="{80BB18D9-372A-40E5-AD2B-5655BFE3E83E}" type="presParOf" srcId="{A7978FA6-83CA-47D7-8E98-8720A00475C8}" destId="{C3C2F5E8-FE55-4552-98E6-9836FAABE0A8}" srcOrd="3" destOrd="0" presId="urn:microsoft.com/office/officeart/2018/5/layout/IconLeafLabelList"/>
    <dgm:cxn modelId="{B3E76610-68FE-472A-84D3-C43CB4D7B84E}" type="presParOf" srcId="{E7BEDDF3-6AD2-4658-B38C-A1E8E377929C}" destId="{E6616555-320F-496D-8444-D220321A4307}" srcOrd="1" destOrd="0" presId="urn:microsoft.com/office/officeart/2018/5/layout/IconLeafLabelList"/>
    <dgm:cxn modelId="{1BE40C50-77B9-4CFD-8BAE-125E2B65D989}" type="presParOf" srcId="{E7BEDDF3-6AD2-4658-B38C-A1E8E377929C}" destId="{9AE32313-1F7A-460C-9F22-37C79645C690}" srcOrd="2" destOrd="0" presId="urn:microsoft.com/office/officeart/2018/5/layout/IconLeafLabelList"/>
    <dgm:cxn modelId="{6D4F447E-19C6-4A9D-A6B7-A8EAB4AF276D}" type="presParOf" srcId="{9AE32313-1F7A-460C-9F22-37C79645C690}" destId="{9EEF9F5B-C5E6-4F68-BF32-C0047E50D670}" srcOrd="0" destOrd="0" presId="urn:microsoft.com/office/officeart/2018/5/layout/IconLeafLabelList"/>
    <dgm:cxn modelId="{8EE15A54-D78E-47AC-84DC-B63BC82A05CD}" type="presParOf" srcId="{9AE32313-1F7A-460C-9F22-37C79645C690}" destId="{7F93D8A1-81C7-4CC2-BCF4-DCC489AB7300}" srcOrd="1" destOrd="0" presId="urn:microsoft.com/office/officeart/2018/5/layout/IconLeafLabelList"/>
    <dgm:cxn modelId="{E08B8203-EE21-4EBD-B22E-9F4D439F7BA7}" type="presParOf" srcId="{9AE32313-1F7A-460C-9F22-37C79645C690}" destId="{8251BA1F-E29A-46EE-ACF7-5D4B9195D90D}" srcOrd="2" destOrd="0" presId="urn:microsoft.com/office/officeart/2018/5/layout/IconLeafLabelList"/>
    <dgm:cxn modelId="{06A46B40-6DC2-46D9-92DA-3F9F6C33D0DB}" type="presParOf" srcId="{9AE32313-1F7A-460C-9F22-37C79645C690}" destId="{5ECF5984-7863-4366-BAE2-6FF747EDBE67}" srcOrd="3" destOrd="0" presId="urn:microsoft.com/office/officeart/2018/5/layout/IconLeafLabelList"/>
    <dgm:cxn modelId="{D0B964BF-E10D-4227-98D9-4DAA183B21C7}" type="presParOf" srcId="{E7BEDDF3-6AD2-4658-B38C-A1E8E377929C}" destId="{7B9E1DB3-F87C-4987-ACB6-A5A24C1508F9}" srcOrd="3" destOrd="0" presId="urn:microsoft.com/office/officeart/2018/5/layout/IconLeafLabelList"/>
    <dgm:cxn modelId="{C2418C27-B2F3-45F1-A582-9D6B83173B10}" type="presParOf" srcId="{E7BEDDF3-6AD2-4658-B38C-A1E8E377929C}" destId="{CD655CE8-1F43-4A63-9E4E-8365DF4429C3}" srcOrd="4" destOrd="0" presId="urn:microsoft.com/office/officeart/2018/5/layout/IconLeafLabelList"/>
    <dgm:cxn modelId="{1E1FE105-297B-4FB5-8F3F-E66C8796F569}" type="presParOf" srcId="{CD655CE8-1F43-4A63-9E4E-8365DF4429C3}" destId="{C7675276-0F2E-4C0A-9ADD-2FFC3263EE76}" srcOrd="0" destOrd="0" presId="urn:microsoft.com/office/officeart/2018/5/layout/IconLeafLabelList"/>
    <dgm:cxn modelId="{DE2BD3DD-EAAB-4F8D-8A8F-E657881709FB}" type="presParOf" srcId="{CD655CE8-1F43-4A63-9E4E-8365DF4429C3}" destId="{A264E293-4AFC-4132-87A3-A3D5A3D05A0A}" srcOrd="1" destOrd="0" presId="urn:microsoft.com/office/officeart/2018/5/layout/IconLeafLabelList"/>
    <dgm:cxn modelId="{24944581-33C7-43FB-B929-15D268F4EBBF}" type="presParOf" srcId="{CD655CE8-1F43-4A63-9E4E-8365DF4429C3}" destId="{6345894E-0C22-414B-88F8-A1BF8C97930B}" srcOrd="2" destOrd="0" presId="urn:microsoft.com/office/officeart/2018/5/layout/IconLeafLabelList"/>
    <dgm:cxn modelId="{CB1807D6-6BA0-4F75-87B7-095CF4AAF4A8}" type="presParOf" srcId="{CD655CE8-1F43-4A63-9E4E-8365DF4429C3}" destId="{6873FFC1-1B87-40F2-A303-FEF3AA74F301}" srcOrd="3" destOrd="0" presId="urn:microsoft.com/office/officeart/2018/5/layout/IconLeafLabelList"/>
    <dgm:cxn modelId="{785DE3EA-3F28-47AD-BCCD-47447B1CCD4E}" type="presParOf" srcId="{E7BEDDF3-6AD2-4658-B38C-A1E8E377929C}" destId="{B48A4F0B-98D4-4E46-81B4-0B96C6B7D2DD}" srcOrd="5" destOrd="0" presId="urn:microsoft.com/office/officeart/2018/5/layout/IconLeafLabelList"/>
    <dgm:cxn modelId="{F7E176F1-21B7-4BAB-BFF2-2B49799A8B7C}" type="presParOf" srcId="{E7BEDDF3-6AD2-4658-B38C-A1E8E377929C}" destId="{D736CC7D-0AB0-4015-BDDF-7E3013DC8ADD}" srcOrd="6" destOrd="0" presId="urn:microsoft.com/office/officeart/2018/5/layout/IconLeafLabelList"/>
    <dgm:cxn modelId="{27226020-3504-474F-AD55-A2DE37155F75}" type="presParOf" srcId="{D736CC7D-0AB0-4015-BDDF-7E3013DC8ADD}" destId="{F06564AE-24B0-4FFB-BBB2-7A0288BAC1B2}" srcOrd="0" destOrd="0" presId="urn:microsoft.com/office/officeart/2018/5/layout/IconLeafLabelList"/>
    <dgm:cxn modelId="{FC713D44-BCAF-43FC-B12A-35063900B311}" type="presParOf" srcId="{D736CC7D-0AB0-4015-BDDF-7E3013DC8ADD}" destId="{D6B2E041-7DCB-44D9-8798-5AB798C19B72}" srcOrd="1" destOrd="0" presId="urn:microsoft.com/office/officeart/2018/5/layout/IconLeafLabelList"/>
    <dgm:cxn modelId="{B3D18723-F19B-4CE1-AE24-7FA7A45A4802}" type="presParOf" srcId="{D736CC7D-0AB0-4015-BDDF-7E3013DC8ADD}" destId="{0B219C45-1E17-4513-B053-8F4D6F7C5B50}" srcOrd="2" destOrd="0" presId="urn:microsoft.com/office/officeart/2018/5/layout/IconLeafLabelList"/>
    <dgm:cxn modelId="{676F4E76-2064-41ED-8B71-140AFF2BB97D}" type="presParOf" srcId="{D736CC7D-0AB0-4015-BDDF-7E3013DC8ADD}" destId="{F0BD0E7F-5370-41A0-BE44-4847AB3ED4DC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9F51AB-852B-4504-A749-82C3511527E2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3B4803A-F33D-4411-AD57-244D720279C1}">
      <dgm:prSet custT="1"/>
      <dgm:spPr/>
      <dgm:t>
        <a:bodyPr/>
        <a:lstStyle/>
        <a:p>
          <a:r>
            <a:rPr lang="en-AU" sz="900" b="1" i="1"/>
            <a:t>Fred works for an asset management company and is responsible for inspecting as well as maintaining infrastructure assets around South East Sydney. </a:t>
          </a:r>
          <a:endParaRPr lang="en-US" sz="900"/>
        </a:p>
      </dgm:t>
    </dgm:pt>
    <dgm:pt modelId="{8A79622B-47B0-4D03-A606-28E497224465}" type="parTrans" cxnId="{05858B5C-8F43-4D0E-9F39-F5670457E4FE}">
      <dgm:prSet/>
      <dgm:spPr/>
      <dgm:t>
        <a:bodyPr/>
        <a:lstStyle/>
        <a:p>
          <a:endParaRPr lang="en-US"/>
        </a:p>
      </dgm:t>
    </dgm:pt>
    <dgm:pt modelId="{C2F33F94-E98A-4F7D-91A1-1A5BC0549520}" type="sibTrans" cxnId="{05858B5C-8F43-4D0E-9F39-F5670457E4FE}">
      <dgm:prSet/>
      <dgm:spPr/>
      <dgm:t>
        <a:bodyPr/>
        <a:lstStyle/>
        <a:p>
          <a:endParaRPr lang="en-US"/>
        </a:p>
      </dgm:t>
    </dgm:pt>
    <dgm:pt modelId="{948B56AF-BF56-4D6B-ABA5-210960B646EA}">
      <dgm:prSet custT="1"/>
      <dgm:spPr/>
      <dgm:t>
        <a:bodyPr/>
        <a:lstStyle/>
        <a:p>
          <a:r>
            <a:rPr lang="en-AU" sz="900" b="1" i="0"/>
            <a:t>Sydney Airport exists within his work area, alongside the freight rail line from Sydney’s inner west to Port Botany which runs around the airport. </a:t>
          </a:r>
          <a:endParaRPr lang="en-US" sz="900" i="0"/>
        </a:p>
      </dgm:t>
    </dgm:pt>
    <dgm:pt modelId="{EE5BF387-B45C-450E-8DA7-7C75B48AB91E}" type="parTrans" cxnId="{72A787FF-630A-4708-B266-11A0BF6200DC}">
      <dgm:prSet/>
      <dgm:spPr/>
      <dgm:t>
        <a:bodyPr/>
        <a:lstStyle/>
        <a:p>
          <a:endParaRPr lang="en-US"/>
        </a:p>
      </dgm:t>
    </dgm:pt>
    <dgm:pt modelId="{B97EDF42-2FAD-4187-90A6-22DC28177711}" type="sibTrans" cxnId="{72A787FF-630A-4708-B266-11A0BF6200DC}">
      <dgm:prSet/>
      <dgm:spPr/>
      <dgm:t>
        <a:bodyPr/>
        <a:lstStyle/>
        <a:p>
          <a:endParaRPr lang="en-US"/>
        </a:p>
      </dgm:t>
    </dgm:pt>
    <dgm:pt modelId="{8F9D1E7E-6319-4930-8B0C-18986FBB9395}">
      <dgm:prSet custT="1"/>
      <dgm:spPr/>
      <dgm:t>
        <a:bodyPr/>
        <a:lstStyle/>
        <a:p>
          <a:r>
            <a:rPr lang="en-AU" sz="900" b="1"/>
            <a:t>Fred is also focussing on monitoring storm tide and flood risk in specific suburbs he undertakes his inspections within</a:t>
          </a:r>
          <a:endParaRPr lang="en-US" sz="900"/>
        </a:p>
      </dgm:t>
    </dgm:pt>
    <dgm:pt modelId="{FFB0528B-DC50-46A8-90FD-D77434956BFC}" type="parTrans" cxnId="{19531830-2C79-400B-87B7-0DBDC46C8796}">
      <dgm:prSet/>
      <dgm:spPr/>
      <dgm:t>
        <a:bodyPr/>
        <a:lstStyle/>
        <a:p>
          <a:endParaRPr lang="en-US"/>
        </a:p>
      </dgm:t>
    </dgm:pt>
    <dgm:pt modelId="{092CF365-1F31-4C2B-96C5-4A10F505CC7B}" type="sibTrans" cxnId="{19531830-2C79-400B-87B7-0DBDC46C8796}">
      <dgm:prSet/>
      <dgm:spPr/>
      <dgm:t>
        <a:bodyPr/>
        <a:lstStyle/>
        <a:p>
          <a:endParaRPr lang="en-US"/>
        </a:p>
      </dgm:t>
    </dgm:pt>
    <dgm:pt modelId="{327BE43C-854A-4348-869A-DEC2F993CC53}">
      <dgm:prSet custT="1"/>
      <dgm:spPr/>
      <dgm:t>
        <a:bodyPr/>
        <a:lstStyle/>
        <a:p>
          <a:r>
            <a:rPr lang="en-AU" sz="900" b="1"/>
            <a:t>When undertaking an inspection and collecting data in the field, it would be ideal for Fred to be able to auto populate a form with geographical attributes for the following reasons </a:t>
          </a:r>
          <a:endParaRPr lang="en-US" sz="900"/>
        </a:p>
      </dgm:t>
    </dgm:pt>
    <dgm:pt modelId="{D17EAD8A-F1EA-43E8-8AD6-AE07893D7F68}" type="parTrans" cxnId="{75B50A44-C11F-4587-B94B-0BA4A4D45285}">
      <dgm:prSet/>
      <dgm:spPr/>
      <dgm:t>
        <a:bodyPr/>
        <a:lstStyle/>
        <a:p>
          <a:endParaRPr lang="en-US"/>
        </a:p>
      </dgm:t>
    </dgm:pt>
    <dgm:pt modelId="{DD2A50D4-77B8-4A72-9378-C9D6790CB525}" type="sibTrans" cxnId="{75B50A44-C11F-4587-B94B-0BA4A4D45285}">
      <dgm:prSet/>
      <dgm:spPr/>
      <dgm:t>
        <a:bodyPr/>
        <a:lstStyle/>
        <a:p>
          <a:endParaRPr lang="en-US"/>
        </a:p>
      </dgm:t>
    </dgm:pt>
    <dgm:pt modelId="{7DA393BD-2615-42F6-B812-174C85E4A58E}">
      <dgm:prSet/>
      <dgm:spPr/>
      <dgm:t>
        <a:bodyPr/>
        <a:lstStyle/>
        <a:p>
          <a:r>
            <a:rPr lang="en-AU" b="1"/>
            <a:t>To ensure that infrastructure details are automatically captured at the point of inspection </a:t>
          </a:r>
          <a:endParaRPr lang="en-US"/>
        </a:p>
      </dgm:t>
    </dgm:pt>
    <dgm:pt modelId="{7F904FBD-F196-465F-96B4-8EDD9C326905}" type="parTrans" cxnId="{5ADAAA3F-B47F-4DAC-AB39-B8AD3C433B4B}">
      <dgm:prSet/>
      <dgm:spPr/>
      <dgm:t>
        <a:bodyPr/>
        <a:lstStyle/>
        <a:p>
          <a:endParaRPr lang="en-US"/>
        </a:p>
      </dgm:t>
    </dgm:pt>
    <dgm:pt modelId="{369C7FE3-C22A-4D1C-97DA-8EBAB75CA110}" type="sibTrans" cxnId="{5ADAAA3F-B47F-4DAC-AB39-B8AD3C433B4B}">
      <dgm:prSet/>
      <dgm:spPr/>
      <dgm:t>
        <a:bodyPr/>
        <a:lstStyle/>
        <a:p>
          <a:endParaRPr lang="en-US"/>
        </a:p>
      </dgm:t>
    </dgm:pt>
    <dgm:pt modelId="{EB0E6011-B7F1-44AF-9C30-F9C702E59E00}">
      <dgm:prSet/>
      <dgm:spPr/>
      <dgm:t>
        <a:bodyPr/>
        <a:lstStyle/>
        <a:p>
          <a:r>
            <a:rPr lang="en-AU" b="1"/>
            <a:t>To ensure that cadastral (property details) are automatically captured </a:t>
          </a:r>
          <a:endParaRPr lang="en-US"/>
        </a:p>
      </dgm:t>
    </dgm:pt>
    <dgm:pt modelId="{4D8ECDEA-353D-4C4E-9B67-2CA757993DEB}" type="parTrans" cxnId="{4C0C9D9D-F55E-4D1E-990D-3E43E17A8B90}">
      <dgm:prSet/>
      <dgm:spPr/>
      <dgm:t>
        <a:bodyPr/>
        <a:lstStyle/>
        <a:p>
          <a:endParaRPr lang="en-US"/>
        </a:p>
      </dgm:t>
    </dgm:pt>
    <dgm:pt modelId="{B2DB3339-5D9D-47D2-851C-26E15FD231F9}" type="sibTrans" cxnId="{4C0C9D9D-F55E-4D1E-990D-3E43E17A8B90}">
      <dgm:prSet/>
      <dgm:spPr/>
      <dgm:t>
        <a:bodyPr/>
        <a:lstStyle/>
        <a:p>
          <a:endParaRPr lang="en-US"/>
        </a:p>
      </dgm:t>
    </dgm:pt>
    <dgm:pt modelId="{4DF4E61F-136F-4221-AF04-A0EC9F1B39DF}">
      <dgm:prSet/>
      <dgm:spPr/>
      <dgm:t>
        <a:bodyPr/>
        <a:lstStyle/>
        <a:p>
          <a:r>
            <a:rPr lang="en-AU" b="1"/>
            <a:t>To capture storm tide and flood risk data at the suburb level (if a location is recorded within a 500 m radius) at the time of the inspection </a:t>
          </a:r>
          <a:endParaRPr lang="en-US"/>
        </a:p>
      </dgm:t>
    </dgm:pt>
    <dgm:pt modelId="{73A8F94C-1D6B-444A-BB89-043AAF57F89F}" type="parTrans" cxnId="{6283AA7F-2703-4123-AA2D-CE194DDE4196}">
      <dgm:prSet/>
      <dgm:spPr/>
      <dgm:t>
        <a:bodyPr/>
        <a:lstStyle/>
        <a:p>
          <a:endParaRPr lang="en-US"/>
        </a:p>
      </dgm:t>
    </dgm:pt>
    <dgm:pt modelId="{C638024C-539C-4F30-A7CC-F18731DE8F2F}" type="sibTrans" cxnId="{6283AA7F-2703-4123-AA2D-CE194DDE4196}">
      <dgm:prSet/>
      <dgm:spPr/>
      <dgm:t>
        <a:bodyPr/>
        <a:lstStyle/>
        <a:p>
          <a:endParaRPr lang="en-US"/>
        </a:p>
      </dgm:t>
    </dgm:pt>
    <dgm:pt modelId="{31FF888E-EC97-4DCE-A538-79A703BDB23F}">
      <dgm:prSet custT="1"/>
      <dgm:spPr/>
      <dgm:t>
        <a:bodyPr/>
        <a:lstStyle/>
        <a:p>
          <a:r>
            <a:rPr lang="en-AU" sz="900" b="1"/>
            <a:t>Fred is an asset management and service professional, not a GIS expert. </a:t>
          </a:r>
        </a:p>
        <a:p>
          <a:r>
            <a:rPr lang="en-AU" sz="900" b="1"/>
            <a:t>However, Konect manager users can setup these smart forms and link to spatial data within a </a:t>
          </a:r>
          <a:r>
            <a:rPr lang="en-AU" sz="900" b="1" err="1"/>
            <a:t>Konect</a:t>
          </a:r>
          <a:r>
            <a:rPr lang="en-AU" sz="900" b="1"/>
            <a:t> instance</a:t>
          </a:r>
          <a:endParaRPr lang="en-US" sz="900"/>
        </a:p>
      </dgm:t>
    </dgm:pt>
    <dgm:pt modelId="{37051A32-6D45-4ECD-8F25-262341167D05}" type="parTrans" cxnId="{684942E6-82C3-48A1-9AEE-7C38544F5B09}">
      <dgm:prSet/>
      <dgm:spPr/>
      <dgm:t>
        <a:bodyPr/>
        <a:lstStyle/>
        <a:p>
          <a:endParaRPr lang="en-US"/>
        </a:p>
      </dgm:t>
    </dgm:pt>
    <dgm:pt modelId="{742C9052-3193-4E65-A80C-ABC3BF38822D}" type="sibTrans" cxnId="{684942E6-82C3-48A1-9AEE-7C38544F5B09}">
      <dgm:prSet/>
      <dgm:spPr/>
      <dgm:t>
        <a:bodyPr/>
        <a:lstStyle/>
        <a:p>
          <a:endParaRPr lang="en-US"/>
        </a:p>
      </dgm:t>
    </dgm:pt>
    <dgm:pt modelId="{0E0E2C31-48C0-4CDF-A774-B1E88EB9E774}" type="pres">
      <dgm:prSet presAssocID="{DA9F51AB-852B-4504-A749-82C3511527E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DF93A3D-16B1-43D8-BB97-EFC5A708F765}" type="pres">
      <dgm:prSet presAssocID="{D3B4803A-F33D-4411-AD57-244D720279C1}" presName="root" presStyleCnt="0"/>
      <dgm:spPr/>
    </dgm:pt>
    <dgm:pt modelId="{D080CEDE-38CC-433A-AD73-624EDB080ACF}" type="pres">
      <dgm:prSet presAssocID="{D3B4803A-F33D-4411-AD57-244D720279C1}" presName="rootComposite" presStyleCnt="0"/>
      <dgm:spPr/>
    </dgm:pt>
    <dgm:pt modelId="{431961F4-F91B-4AC3-86E7-7B5B5CCB01A6}" type="pres">
      <dgm:prSet presAssocID="{D3B4803A-F33D-4411-AD57-244D720279C1}" presName="rootText" presStyleLbl="node1" presStyleIdx="0" presStyleCnt="5" custScaleX="703920" custScaleY="769863" custLinFactX="19423" custLinFactNeighborX="100000" custLinFactNeighborY="39679"/>
      <dgm:spPr/>
    </dgm:pt>
    <dgm:pt modelId="{68FA6FD8-49A4-4864-8DA8-E1F785EC4A6C}" type="pres">
      <dgm:prSet presAssocID="{D3B4803A-F33D-4411-AD57-244D720279C1}" presName="rootConnector" presStyleLbl="node1" presStyleIdx="0" presStyleCnt="5"/>
      <dgm:spPr/>
    </dgm:pt>
    <dgm:pt modelId="{FB0B9E58-1D01-4316-B4C2-182EBA599A71}" type="pres">
      <dgm:prSet presAssocID="{D3B4803A-F33D-4411-AD57-244D720279C1}" presName="childShape" presStyleCnt="0"/>
      <dgm:spPr/>
    </dgm:pt>
    <dgm:pt modelId="{A2F3A3C0-A41B-4159-AC63-7738C2AD8EA0}" type="pres">
      <dgm:prSet presAssocID="{948B56AF-BF56-4D6B-ABA5-210960B646EA}" presName="root" presStyleCnt="0"/>
      <dgm:spPr/>
    </dgm:pt>
    <dgm:pt modelId="{E21F776F-D6FC-4F04-86AE-DE64D6524636}" type="pres">
      <dgm:prSet presAssocID="{948B56AF-BF56-4D6B-ABA5-210960B646EA}" presName="rootComposite" presStyleCnt="0"/>
      <dgm:spPr/>
    </dgm:pt>
    <dgm:pt modelId="{26B152A7-4CAA-4397-A73B-EFC9EEB9D2E1}" type="pres">
      <dgm:prSet presAssocID="{948B56AF-BF56-4D6B-ABA5-210960B646EA}" presName="rootText" presStyleLbl="node1" presStyleIdx="1" presStyleCnt="5" custScaleX="418470" custScaleY="996562" custLinFactX="137396" custLinFactNeighborX="200000" custLinFactNeighborY="24276"/>
      <dgm:spPr/>
    </dgm:pt>
    <dgm:pt modelId="{88A7D9D1-9E4C-4DBA-9BE5-155EEC7A5011}" type="pres">
      <dgm:prSet presAssocID="{948B56AF-BF56-4D6B-ABA5-210960B646EA}" presName="rootConnector" presStyleLbl="node1" presStyleIdx="1" presStyleCnt="5"/>
      <dgm:spPr/>
    </dgm:pt>
    <dgm:pt modelId="{B1B319F4-9CC8-421B-9B6F-BF7B235899AB}" type="pres">
      <dgm:prSet presAssocID="{948B56AF-BF56-4D6B-ABA5-210960B646EA}" presName="childShape" presStyleCnt="0"/>
      <dgm:spPr/>
    </dgm:pt>
    <dgm:pt modelId="{0EBE1637-B86B-4961-87BC-84FE3C7D5BD7}" type="pres">
      <dgm:prSet presAssocID="{8F9D1E7E-6319-4930-8B0C-18986FBB9395}" presName="root" presStyleCnt="0"/>
      <dgm:spPr/>
    </dgm:pt>
    <dgm:pt modelId="{4D0D9BB6-13AE-4BC1-8C59-EE8B5167A721}" type="pres">
      <dgm:prSet presAssocID="{8F9D1E7E-6319-4930-8B0C-18986FBB9395}" presName="rootComposite" presStyleCnt="0"/>
      <dgm:spPr/>
    </dgm:pt>
    <dgm:pt modelId="{CA417FC3-4862-43F4-8E5E-07C45149728D}" type="pres">
      <dgm:prSet presAssocID="{8F9D1E7E-6319-4930-8B0C-18986FBB9395}" presName="rootText" presStyleLbl="node1" presStyleIdx="2" presStyleCnt="5" custScaleX="427471" custScaleY="1105661" custLinFactX="-23971" custLinFactY="564867" custLinFactNeighborX="-100000" custLinFactNeighborY="600000"/>
      <dgm:spPr/>
    </dgm:pt>
    <dgm:pt modelId="{5349955B-BFC2-437F-925F-DACACECB1081}" type="pres">
      <dgm:prSet presAssocID="{8F9D1E7E-6319-4930-8B0C-18986FBB9395}" presName="rootConnector" presStyleLbl="node1" presStyleIdx="2" presStyleCnt="5"/>
      <dgm:spPr/>
    </dgm:pt>
    <dgm:pt modelId="{D187AD45-5642-4A6C-8CD7-78488B594502}" type="pres">
      <dgm:prSet presAssocID="{8F9D1E7E-6319-4930-8B0C-18986FBB9395}" presName="childShape" presStyleCnt="0"/>
      <dgm:spPr/>
    </dgm:pt>
    <dgm:pt modelId="{33B17C9C-A378-4526-8116-63EA4108C402}" type="pres">
      <dgm:prSet presAssocID="{327BE43C-854A-4348-869A-DEC2F993CC53}" presName="root" presStyleCnt="0"/>
      <dgm:spPr/>
    </dgm:pt>
    <dgm:pt modelId="{86304890-B301-4F73-BCA2-BB5EFD8E9DF5}" type="pres">
      <dgm:prSet presAssocID="{327BE43C-854A-4348-869A-DEC2F993CC53}" presName="rootComposite" presStyleCnt="0"/>
      <dgm:spPr/>
    </dgm:pt>
    <dgm:pt modelId="{FA3B4602-259B-4E84-8791-E53466B0BC1F}" type="pres">
      <dgm:prSet presAssocID="{327BE43C-854A-4348-869A-DEC2F993CC53}" presName="rootText" presStyleLbl="node1" presStyleIdx="3" presStyleCnt="5" custScaleX="555502" custScaleY="675337" custLinFactNeighborY="18251"/>
      <dgm:spPr/>
    </dgm:pt>
    <dgm:pt modelId="{27FE3F8E-0825-4FED-B8B0-EBC1FAA55D78}" type="pres">
      <dgm:prSet presAssocID="{327BE43C-854A-4348-869A-DEC2F993CC53}" presName="rootConnector" presStyleLbl="node1" presStyleIdx="3" presStyleCnt="5"/>
      <dgm:spPr/>
    </dgm:pt>
    <dgm:pt modelId="{85E6B191-6FE7-44A6-ACB1-06DB392F26DC}" type="pres">
      <dgm:prSet presAssocID="{327BE43C-854A-4348-869A-DEC2F993CC53}" presName="childShape" presStyleCnt="0"/>
      <dgm:spPr/>
    </dgm:pt>
    <dgm:pt modelId="{7FA84DE7-001C-4A24-8C87-67F5686CE845}" type="pres">
      <dgm:prSet presAssocID="{7F904FBD-F196-465F-96B4-8EDD9C326905}" presName="Name13" presStyleLbl="parChTrans1D2" presStyleIdx="0" presStyleCnt="3"/>
      <dgm:spPr/>
    </dgm:pt>
    <dgm:pt modelId="{B78F00AA-F8B7-4B0C-ACAB-4B543D254593}" type="pres">
      <dgm:prSet presAssocID="{7DA393BD-2615-42F6-B812-174C85E4A58E}" presName="childText" presStyleLbl="bgAcc1" presStyleIdx="0" presStyleCnt="3" custScaleX="736507" custScaleY="437568">
        <dgm:presLayoutVars>
          <dgm:bulletEnabled val="1"/>
        </dgm:presLayoutVars>
      </dgm:prSet>
      <dgm:spPr/>
    </dgm:pt>
    <dgm:pt modelId="{A5849995-4E89-4081-8697-8D86239EA9D9}" type="pres">
      <dgm:prSet presAssocID="{4D8ECDEA-353D-4C4E-9B67-2CA757993DEB}" presName="Name13" presStyleLbl="parChTrans1D2" presStyleIdx="1" presStyleCnt="3"/>
      <dgm:spPr/>
    </dgm:pt>
    <dgm:pt modelId="{DA384C39-3E26-4C97-BCA6-444E54DB548C}" type="pres">
      <dgm:prSet presAssocID="{EB0E6011-B7F1-44AF-9C30-F9C702E59E00}" presName="childText" presStyleLbl="bgAcc1" presStyleIdx="1" presStyleCnt="3" custScaleX="549678" custScaleY="587042">
        <dgm:presLayoutVars>
          <dgm:bulletEnabled val="1"/>
        </dgm:presLayoutVars>
      </dgm:prSet>
      <dgm:spPr/>
    </dgm:pt>
    <dgm:pt modelId="{88FFBA2D-28AB-40E2-BB78-E09230720287}" type="pres">
      <dgm:prSet presAssocID="{73A8F94C-1D6B-444A-BB89-043AAF57F89F}" presName="Name13" presStyleLbl="parChTrans1D2" presStyleIdx="2" presStyleCnt="3"/>
      <dgm:spPr/>
    </dgm:pt>
    <dgm:pt modelId="{DFD1A90A-376F-4E93-8DE7-3A448E37601C}" type="pres">
      <dgm:prSet presAssocID="{4DF4E61F-136F-4221-AF04-A0EC9F1B39DF}" presName="childText" presStyleLbl="bgAcc1" presStyleIdx="2" presStyleCnt="3" custScaleX="654874" custScaleY="602745">
        <dgm:presLayoutVars>
          <dgm:bulletEnabled val="1"/>
        </dgm:presLayoutVars>
      </dgm:prSet>
      <dgm:spPr/>
    </dgm:pt>
    <dgm:pt modelId="{1B6794E6-1917-45C4-97E3-06821736AFF2}" type="pres">
      <dgm:prSet presAssocID="{31FF888E-EC97-4DCE-A538-79A703BDB23F}" presName="root" presStyleCnt="0"/>
      <dgm:spPr/>
    </dgm:pt>
    <dgm:pt modelId="{F51E1B3C-92D9-4769-9DC8-8919C30D56BB}" type="pres">
      <dgm:prSet presAssocID="{31FF888E-EC97-4DCE-A538-79A703BDB23F}" presName="rootComposite" presStyleCnt="0"/>
      <dgm:spPr/>
    </dgm:pt>
    <dgm:pt modelId="{DD276B85-B318-4635-9B5B-508859AD20E8}" type="pres">
      <dgm:prSet presAssocID="{31FF888E-EC97-4DCE-A538-79A703BDB23F}" presName="rootText" presStyleLbl="node1" presStyleIdx="4" presStyleCnt="5" custScaleX="665975" custScaleY="739454" custLinFactX="-1000000" custLinFactY="468024" custLinFactNeighborX="-1014754" custLinFactNeighborY="500000"/>
      <dgm:spPr/>
    </dgm:pt>
    <dgm:pt modelId="{A287D9A4-695B-4D1A-B897-8BEFFD2D24DE}" type="pres">
      <dgm:prSet presAssocID="{31FF888E-EC97-4DCE-A538-79A703BDB23F}" presName="rootConnector" presStyleLbl="node1" presStyleIdx="4" presStyleCnt="5"/>
      <dgm:spPr/>
    </dgm:pt>
    <dgm:pt modelId="{F3D505DB-353D-4EFA-BED8-2A7E5080319C}" type="pres">
      <dgm:prSet presAssocID="{31FF888E-EC97-4DCE-A538-79A703BDB23F}" presName="childShape" presStyleCnt="0"/>
      <dgm:spPr/>
    </dgm:pt>
  </dgm:ptLst>
  <dgm:cxnLst>
    <dgm:cxn modelId="{205C9009-8503-4B0E-9718-0A012B3A4924}" type="presOf" srcId="{8F9D1E7E-6319-4930-8B0C-18986FBB9395}" destId="{5349955B-BFC2-437F-925F-DACACECB1081}" srcOrd="1" destOrd="0" presId="urn:microsoft.com/office/officeart/2005/8/layout/hierarchy3"/>
    <dgm:cxn modelId="{3E57A70D-054F-43AA-9ED8-F77AE362AAE0}" type="presOf" srcId="{D3B4803A-F33D-4411-AD57-244D720279C1}" destId="{431961F4-F91B-4AC3-86E7-7B5B5CCB01A6}" srcOrd="0" destOrd="0" presId="urn:microsoft.com/office/officeart/2005/8/layout/hierarchy3"/>
    <dgm:cxn modelId="{3C00D91D-CFAF-431E-BC70-A6AFA720B4CB}" type="presOf" srcId="{7DA393BD-2615-42F6-B812-174C85E4A58E}" destId="{B78F00AA-F8B7-4B0C-ACAB-4B543D254593}" srcOrd="0" destOrd="0" presId="urn:microsoft.com/office/officeart/2005/8/layout/hierarchy3"/>
    <dgm:cxn modelId="{2A09B923-48B1-4CC2-B660-0D4C872D1652}" type="presOf" srcId="{4DF4E61F-136F-4221-AF04-A0EC9F1B39DF}" destId="{DFD1A90A-376F-4E93-8DE7-3A448E37601C}" srcOrd="0" destOrd="0" presId="urn:microsoft.com/office/officeart/2005/8/layout/hierarchy3"/>
    <dgm:cxn modelId="{19531830-2C79-400B-87B7-0DBDC46C8796}" srcId="{DA9F51AB-852B-4504-A749-82C3511527E2}" destId="{8F9D1E7E-6319-4930-8B0C-18986FBB9395}" srcOrd="2" destOrd="0" parTransId="{FFB0528B-DC50-46A8-90FD-D77434956BFC}" sibTransId="{092CF365-1F31-4C2B-96C5-4A10F505CC7B}"/>
    <dgm:cxn modelId="{5ADAAA3F-B47F-4DAC-AB39-B8AD3C433B4B}" srcId="{327BE43C-854A-4348-869A-DEC2F993CC53}" destId="{7DA393BD-2615-42F6-B812-174C85E4A58E}" srcOrd="0" destOrd="0" parTransId="{7F904FBD-F196-465F-96B4-8EDD9C326905}" sibTransId="{369C7FE3-C22A-4D1C-97DA-8EBAB75CA110}"/>
    <dgm:cxn modelId="{BC4F475C-A829-42A4-AA35-F4170C358C13}" type="presOf" srcId="{948B56AF-BF56-4D6B-ABA5-210960B646EA}" destId="{26B152A7-4CAA-4397-A73B-EFC9EEB9D2E1}" srcOrd="0" destOrd="0" presId="urn:microsoft.com/office/officeart/2005/8/layout/hierarchy3"/>
    <dgm:cxn modelId="{05858B5C-8F43-4D0E-9F39-F5670457E4FE}" srcId="{DA9F51AB-852B-4504-A749-82C3511527E2}" destId="{D3B4803A-F33D-4411-AD57-244D720279C1}" srcOrd="0" destOrd="0" parTransId="{8A79622B-47B0-4D03-A606-28E497224465}" sibTransId="{C2F33F94-E98A-4F7D-91A1-1A5BC0549520}"/>
    <dgm:cxn modelId="{75B50A44-C11F-4587-B94B-0BA4A4D45285}" srcId="{DA9F51AB-852B-4504-A749-82C3511527E2}" destId="{327BE43C-854A-4348-869A-DEC2F993CC53}" srcOrd="3" destOrd="0" parTransId="{D17EAD8A-F1EA-43E8-8AD6-AE07893D7F68}" sibTransId="{DD2A50D4-77B8-4A72-9378-C9D6790CB525}"/>
    <dgm:cxn modelId="{A8300269-F312-46D1-A985-0F7F5947CF0F}" type="presOf" srcId="{EB0E6011-B7F1-44AF-9C30-F9C702E59E00}" destId="{DA384C39-3E26-4C97-BCA6-444E54DB548C}" srcOrd="0" destOrd="0" presId="urn:microsoft.com/office/officeart/2005/8/layout/hierarchy3"/>
    <dgm:cxn modelId="{FA60DE69-9164-4D52-B9D3-7AB22916464B}" type="presOf" srcId="{4D8ECDEA-353D-4C4E-9B67-2CA757993DEB}" destId="{A5849995-4E89-4081-8697-8D86239EA9D9}" srcOrd="0" destOrd="0" presId="urn:microsoft.com/office/officeart/2005/8/layout/hierarchy3"/>
    <dgm:cxn modelId="{5FD6064D-2534-47EE-96A4-134AD131ACFC}" type="presOf" srcId="{8F9D1E7E-6319-4930-8B0C-18986FBB9395}" destId="{CA417FC3-4862-43F4-8E5E-07C45149728D}" srcOrd="0" destOrd="0" presId="urn:microsoft.com/office/officeart/2005/8/layout/hierarchy3"/>
    <dgm:cxn modelId="{EFADDE6D-1B2E-44F8-91F3-21A4F92B2D7E}" type="presOf" srcId="{327BE43C-854A-4348-869A-DEC2F993CC53}" destId="{FA3B4602-259B-4E84-8791-E53466B0BC1F}" srcOrd="0" destOrd="0" presId="urn:microsoft.com/office/officeart/2005/8/layout/hierarchy3"/>
    <dgm:cxn modelId="{605E4B74-4602-4BC6-A596-AB81DF46EA30}" type="presOf" srcId="{948B56AF-BF56-4D6B-ABA5-210960B646EA}" destId="{88A7D9D1-9E4C-4DBA-9BE5-155EEC7A5011}" srcOrd="1" destOrd="0" presId="urn:microsoft.com/office/officeart/2005/8/layout/hierarchy3"/>
    <dgm:cxn modelId="{C2BECE76-D3E6-4887-901E-6418418E891A}" type="presOf" srcId="{DA9F51AB-852B-4504-A749-82C3511527E2}" destId="{0E0E2C31-48C0-4CDF-A774-B1E88EB9E774}" srcOrd="0" destOrd="0" presId="urn:microsoft.com/office/officeart/2005/8/layout/hierarchy3"/>
    <dgm:cxn modelId="{6283AA7F-2703-4123-AA2D-CE194DDE4196}" srcId="{327BE43C-854A-4348-869A-DEC2F993CC53}" destId="{4DF4E61F-136F-4221-AF04-A0EC9F1B39DF}" srcOrd="2" destOrd="0" parTransId="{73A8F94C-1D6B-444A-BB89-043AAF57F89F}" sibTransId="{C638024C-539C-4F30-A7CC-F18731DE8F2F}"/>
    <dgm:cxn modelId="{803C1287-DB50-4C00-AA9C-97B75FA1CA46}" type="presOf" srcId="{7F904FBD-F196-465F-96B4-8EDD9C326905}" destId="{7FA84DE7-001C-4A24-8C87-67F5686CE845}" srcOrd="0" destOrd="0" presId="urn:microsoft.com/office/officeart/2005/8/layout/hierarchy3"/>
    <dgm:cxn modelId="{AB5A4791-C234-4B06-90E0-CE309B0E0ACD}" type="presOf" srcId="{D3B4803A-F33D-4411-AD57-244D720279C1}" destId="{68FA6FD8-49A4-4864-8DA8-E1F785EC4A6C}" srcOrd="1" destOrd="0" presId="urn:microsoft.com/office/officeart/2005/8/layout/hierarchy3"/>
    <dgm:cxn modelId="{45067B96-0378-40E7-ADA1-C18042223D31}" type="presOf" srcId="{73A8F94C-1D6B-444A-BB89-043AAF57F89F}" destId="{88FFBA2D-28AB-40E2-BB78-E09230720287}" srcOrd="0" destOrd="0" presId="urn:microsoft.com/office/officeart/2005/8/layout/hierarchy3"/>
    <dgm:cxn modelId="{4C0C9D9D-F55E-4D1E-990D-3E43E17A8B90}" srcId="{327BE43C-854A-4348-869A-DEC2F993CC53}" destId="{EB0E6011-B7F1-44AF-9C30-F9C702E59E00}" srcOrd="1" destOrd="0" parTransId="{4D8ECDEA-353D-4C4E-9B67-2CA757993DEB}" sibTransId="{B2DB3339-5D9D-47D2-851C-26E15FD231F9}"/>
    <dgm:cxn modelId="{3117E7A8-1C2C-41C4-9D3B-EB805379F1F7}" type="presOf" srcId="{31FF888E-EC97-4DCE-A538-79A703BDB23F}" destId="{DD276B85-B318-4635-9B5B-508859AD20E8}" srcOrd="0" destOrd="0" presId="urn:microsoft.com/office/officeart/2005/8/layout/hierarchy3"/>
    <dgm:cxn modelId="{761B42B5-13A9-4335-B406-00D4AD26CC91}" type="presOf" srcId="{31FF888E-EC97-4DCE-A538-79A703BDB23F}" destId="{A287D9A4-695B-4D1A-B897-8BEFFD2D24DE}" srcOrd="1" destOrd="0" presId="urn:microsoft.com/office/officeart/2005/8/layout/hierarchy3"/>
    <dgm:cxn modelId="{684942E6-82C3-48A1-9AEE-7C38544F5B09}" srcId="{DA9F51AB-852B-4504-A749-82C3511527E2}" destId="{31FF888E-EC97-4DCE-A538-79A703BDB23F}" srcOrd="4" destOrd="0" parTransId="{37051A32-6D45-4ECD-8F25-262341167D05}" sibTransId="{742C9052-3193-4E65-A80C-ABC3BF38822D}"/>
    <dgm:cxn modelId="{28A105F6-A2B9-457B-BEDB-A4DDF3882107}" type="presOf" srcId="{327BE43C-854A-4348-869A-DEC2F993CC53}" destId="{27FE3F8E-0825-4FED-B8B0-EBC1FAA55D78}" srcOrd="1" destOrd="0" presId="urn:microsoft.com/office/officeart/2005/8/layout/hierarchy3"/>
    <dgm:cxn modelId="{72A787FF-630A-4708-B266-11A0BF6200DC}" srcId="{DA9F51AB-852B-4504-A749-82C3511527E2}" destId="{948B56AF-BF56-4D6B-ABA5-210960B646EA}" srcOrd="1" destOrd="0" parTransId="{EE5BF387-B45C-450E-8DA7-7C75B48AB91E}" sibTransId="{B97EDF42-2FAD-4187-90A6-22DC28177711}"/>
    <dgm:cxn modelId="{7B0B62B8-DF86-45C5-8B8A-671384ABAA1C}" type="presParOf" srcId="{0E0E2C31-48C0-4CDF-A774-B1E88EB9E774}" destId="{3DF93A3D-16B1-43D8-BB97-EFC5A708F765}" srcOrd="0" destOrd="0" presId="urn:microsoft.com/office/officeart/2005/8/layout/hierarchy3"/>
    <dgm:cxn modelId="{2A9E6C8E-A869-4459-9054-2496601C32C6}" type="presParOf" srcId="{3DF93A3D-16B1-43D8-BB97-EFC5A708F765}" destId="{D080CEDE-38CC-433A-AD73-624EDB080ACF}" srcOrd="0" destOrd="0" presId="urn:microsoft.com/office/officeart/2005/8/layout/hierarchy3"/>
    <dgm:cxn modelId="{5BA3138C-99B5-4634-8D45-BBB86F7D56EF}" type="presParOf" srcId="{D080CEDE-38CC-433A-AD73-624EDB080ACF}" destId="{431961F4-F91B-4AC3-86E7-7B5B5CCB01A6}" srcOrd="0" destOrd="0" presId="urn:microsoft.com/office/officeart/2005/8/layout/hierarchy3"/>
    <dgm:cxn modelId="{99BC77DA-3444-46BF-B469-DC7F4A8F20D4}" type="presParOf" srcId="{D080CEDE-38CC-433A-AD73-624EDB080ACF}" destId="{68FA6FD8-49A4-4864-8DA8-E1F785EC4A6C}" srcOrd="1" destOrd="0" presId="urn:microsoft.com/office/officeart/2005/8/layout/hierarchy3"/>
    <dgm:cxn modelId="{E33565BB-1791-4EF7-9411-E0AB0A44D002}" type="presParOf" srcId="{3DF93A3D-16B1-43D8-BB97-EFC5A708F765}" destId="{FB0B9E58-1D01-4316-B4C2-182EBA599A71}" srcOrd="1" destOrd="0" presId="urn:microsoft.com/office/officeart/2005/8/layout/hierarchy3"/>
    <dgm:cxn modelId="{E18044A0-8DF1-4CF9-B8B9-E41DF5E07B14}" type="presParOf" srcId="{0E0E2C31-48C0-4CDF-A774-B1E88EB9E774}" destId="{A2F3A3C0-A41B-4159-AC63-7738C2AD8EA0}" srcOrd="1" destOrd="0" presId="urn:microsoft.com/office/officeart/2005/8/layout/hierarchy3"/>
    <dgm:cxn modelId="{D139FE27-7A69-4473-B77D-F26CD611AFE6}" type="presParOf" srcId="{A2F3A3C0-A41B-4159-AC63-7738C2AD8EA0}" destId="{E21F776F-D6FC-4F04-86AE-DE64D6524636}" srcOrd="0" destOrd="0" presId="urn:microsoft.com/office/officeart/2005/8/layout/hierarchy3"/>
    <dgm:cxn modelId="{CF230B4D-36FB-48E1-8BD5-59DA1F1B6E78}" type="presParOf" srcId="{E21F776F-D6FC-4F04-86AE-DE64D6524636}" destId="{26B152A7-4CAA-4397-A73B-EFC9EEB9D2E1}" srcOrd="0" destOrd="0" presId="urn:microsoft.com/office/officeart/2005/8/layout/hierarchy3"/>
    <dgm:cxn modelId="{5C7D87F5-41DD-41A2-B5F6-EBD39D06D109}" type="presParOf" srcId="{E21F776F-D6FC-4F04-86AE-DE64D6524636}" destId="{88A7D9D1-9E4C-4DBA-9BE5-155EEC7A5011}" srcOrd="1" destOrd="0" presId="urn:microsoft.com/office/officeart/2005/8/layout/hierarchy3"/>
    <dgm:cxn modelId="{2DAFFCE1-736C-4110-88AB-63EFF0E4110F}" type="presParOf" srcId="{A2F3A3C0-A41B-4159-AC63-7738C2AD8EA0}" destId="{B1B319F4-9CC8-421B-9B6F-BF7B235899AB}" srcOrd="1" destOrd="0" presId="urn:microsoft.com/office/officeart/2005/8/layout/hierarchy3"/>
    <dgm:cxn modelId="{3C917AB7-F8E8-4221-9CD3-829FC9472383}" type="presParOf" srcId="{0E0E2C31-48C0-4CDF-A774-B1E88EB9E774}" destId="{0EBE1637-B86B-4961-87BC-84FE3C7D5BD7}" srcOrd="2" destOrd="0" presId="urn:microsoft.com/office/officeart/2005/8/layout/hierarchy3"/>
    <dgm:cxn modelId="{B365FD19-EFF8-4B97-87C3-916C85D4745D}" type="presParOf" srcId="{0EBE1637-B86B-4961-87BC-84FE3C7D5BD7}" destId="{4D0D9BB6-13AE-4BC1-8C59-EE8B5167A721}" srcOrd="0" destOrd="0" presId="urn:microsoft.com/office/officeart/2005/8/layout/hierarchy3"/>
    <dgm:cxn modelId="{951BB694-57BB-4A20-A9ED-B793654E5722}" type="presParOf" srcId="{4D0D9BB6-13AE-4BC1-8C59-EE8B5167A721}" destId="{CA417FC3-4862-43F4-8E5E-07C45149728D}" srcOrd="0" destOrd="0" presId="urn:microsoft.com/office/officeart/2005/8/layout/hierarchy3"/>
    <dgm:cxn modelId="{7C07E387-47E2-4C32-BC5E-11AF04416044}" type="presParOf" srcId="{4D0D9BB6-13AE-4BC1-8C59-EE8B5167A721}" destId="{5349955B-BFC2-437F-925F-DACACECB1081}" srcOrd="1" destOrd="0" presId="urn:microsoft.com/office/officeart/2005/8/layout/hierarchy3"/>
    <dgm:cxn modelId="{E0CBA668-4EED-41F9-8482-BFB3E008A01F}" type="presParOf" srcId="{0EBE1637-B86B-4961-87BC-84FE3C7D5BD7}" destId="{D187AD45-5642-4A6C-8CD7-78488B594502}" srcOrd="1" destOrd="0" presId="urn:microsoft.com/office/officeart/2005/8/layout/hierarchy3"/>
    <dgm:cxn modelId="{5FD2631F-76FA-4EFE-885D-0AD54A0F6251}" type="presParOf" srcId="{0E0E2C31-48C0-4CDF-A774-B1E88EB9E774}" destId="{33B17C9C-A378-4526-8116-63EA4108C402}" srcOrd="3" destOrd="0" presId="urn:microsoft.com/office/officeart/2005/8/layout/hierarchy3"/>
    <dgm:cxn modelId="{A5D0FC27-B2DB-425F-8B71-E2C5AF9176BE}" type="presParOf" srcId="{33B17C9C-A378-4526-8116-63EA4108C402}" destId="{86304890-B301-4F73-BCA2-BB5EFD8E9DF5}" srcOrd="0" destOrd="0" presId="urn:microsoft.com/office/officeart/2005/8/layout/hierarchy3"/>
    <dgm:cxn modelId="{600FB706-DD71-4753-9C40-D9B245555B5E}" type="presParOf" srcId="{86304890-B301-4F73-BCA2-BB5EFD8E9DF5}" destId="{FA3B4602-259B-4E84-8791-E53466B0BC1F}" srcOrd="0" destOrd="0" presId="urn:microsoft.com/office/officeart/2005/8/layout/hierarchy3"/>
    <dgm:cxn modelId="{D91304CE-B09E-48AA-B750-17EDF2745EA4}" type="presParOf" srcId="{86304890-B301-4F73-BCA2-BB5EFD8E9DF5}" destId="{27FE3F8E-0825-4FED-B8B0-EBC1FAA55D78}" srcOrd="1" destOrd="0" presId="urn:microsoft.com/office/officeart/2005/8/layout/hierarchy3"/>
    <dgm:cxn modelId="{027C8623-BB56-414B-A997-DD4F78944036}" type="presParOf" srcId="{33B17C9C-A378-4526-8116-63EA4108C402}" destId="{85E6B191-6FE7-44A6-ACB1-06DB392F26DC}" srcOrd="1" destOrd="0" presId="urn:microsoft.com/office/officeart/2005/8/layout/hierarchy3"/>
    <dgm:cxn modelId="{276159C7-029F-42E4-AFD1-F05E35BA1421}" type="presParOf" srcId="{85E6B191-6FE7-44A6-ACB1-06DB392F26DC}" destId="{7FA84DE7-001C-4A24-8C87-67F5686CE845}" srcOrd="0" destOrd="0" presId="urn:microsoft.com/office/officeart/2005/8/layout/hierarchy3"/>
    <dgm:cxn modelId="{4F7949A6-6BB0-4515-B978-BC0D22CF2732}" type="presParOf" srcId="{85E6B191-6FE7-44A6-ACB1-06DB392F26DC}" destId="{B78F00AA-F8B7-4B0C-ACAB-4B543D254593}" srcOrd="1" destOrd="0" presId="urn:microsoft.com/office/officeart/2005/8/layout/hierarchy3"/>
    <dgm:cxn modelId="{9532FD78-2206-40DC-9F27-322E7B092E3B}" type="presParOf" srcId="{85E6B191-6FE7-44A6-ACB1-06DB392F26DC}" destId="{A5849995-4E89-4081-8697-8D86239EA9D9}" srcOrd="2" destOrd="0" presId="urn:microsoft.com/office/officeart/2005/8/layout/hierarchy3"/>
    <dgm:cxn modelId="{4400E5E6-0607-4FB6-B838-28DF44F4DEE4}" type="presParOf" srcId="{85E6B191-6FE7-44A6-ACB1-06DB392F26DC}" destId="{DA384C39-3E26-4C97-BCA6-444E54DB548C}" srcOrd="3" destOrd="0" presId="urn:microsoft.com/office/officeart/2005/8/layout/hierarchy3"/>
    <dgm:cxn modelId="{2884C069-5D29-4538-A88D-B6552C5A4849}" type="presParOf" srcId="{85E6B191-6FE7-44A6-ACB1-06DB392F26DC}" destId="{88FFBA2D-28AB-40E2-BB78-E09230720287}" srcOrd="4" destOrd="0" presId="urn:microsoft.com/office/officeart/2005/8/layout/hierarchy3"/>
    <dgm:cxn modelId="{29C8FD88-0379-4433-859E-9ECE4266E430}" type="presParOf" srcId="{85E6B191-6FE7-44A6-ACB1-06DB392F26DC}" destId="{DFD1A90A-376F-4E93-8DE7-3A448E37601C}" srcOrd="5" destOrd="0" presId="urn:microsoft.com/office/officeart/2005/8/layout/hierarchy3"/>
    <dgm:cxn modelId="{108B3C0C-8690-40A4-84C0-A2473B56FF59}" type="presParOf" srcId="{0E0E2C31-48C0-4CDF-A774-B1E88EB9E774}" destId="{1B6794E6-1917-45C4-97E3-06821736AFF2}" srcOrd="4" destOrd="0" presId="urn:microsoft.com/office/officeart/2005/8/layout/hierarchy3"/>
    <dgm:cxn modelId="{2D945067-2FA8-4742-B9AF-8F360705A822}" type="presParOf" srcId="{1B6794E6-1917-45C4-97E3-06821736AFF2}" destId="{F51E1B3C-92D9-4769-9DC8-8919C30D56BB}" srcOrd="0" destOrd="0" presId="urn:microsoft.com/office/officeart/2005/8/layout/hierarchy3"/>
    <dgm:cxn modelId="{9C3EC3E5-5638-4E54-A911-68E74FF31028}" type="presParOf" srcId="{F51E1B3C-92D9-4769-9DC8-8919C30D56BB}" destId="{DD276B85-B318-4635-9B5B-508859AD20E8}" srcOrd="0" destOrd="0" presId="urn:microsoft.com/office/officeart/2005/8/layout/hierarchy3"/>
    <dgm:cxn modelId="{1F532700-F546-488F-AB32-C62AFA93AC62}" type="presParOf" srcId="{F51E1B3C-92D9-4769-9DC8-8919C30D56BB}" destId="{A287D9A4-695B-4D1A-B897-8BEFFD2D24DE}" srcOrd="1" destOrd="0" presId="urn:microsoft.com/office/officeart/2005/8/layout/hierarchy3"/>
    <dgm:cxn modelId="{D78A7F63-1F69-4235-ACDE-7F9E4C695215}" type="presParOf" srcId="{1B6794E6-1917-45C4-97E3-06821736AFF2}" destId="{F3D505DB-353D-4EFA-BED8-2A7E5080319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22D00C-58F8-4810-A208-34FFD75CFF64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8DC56972-49E8-40C3-85A8-9E788A4064BF}">
      <dgm:prSet custT="1"/>
      <dgm:spPr/>
      <dgm:t>
        <a:bodyPr/>
        <a:lstStyle/>
        <a:p>
          <a:r>
            <a:rPr lang="en-AU" sz="1200" b="1"/>
            <a:t>Test before deploying to users in the field – as always</a:t>
          </a:r>
          <a:endParaRPr lang="en-US" sz="1200"/>
        </a:p>
      </dgm:t>
    </dgm:pt>
    <dgm:pt modelId="{C75DAD18-27DD-4D03-9725-2E7C5EBC7A6F}" type="parTrans" cxnId="{8E8228F8-7514-4EF1-B983-4D1CD0AB197F}">
      <dgm:prSet/>
      <dgm:spPr/>
      <dgm:t>
        <a:bodyPr/>
        <a:lstStyle/>
        <a:p>
          <a:endParaRPr lang="en-US"/>
        </a:p>
      </dgm:t>
    </dgm:pt>
    <dgm:pt modelId="{A84F9702-47C3-486C-8819-56451F9823AC}" type="sibTrans" cxnId="{8E8228F8-7514-4EF1-B983-4D1CD0AB197F}">
      <dgm:prSet/>
      <dgm:spPr/>
      <dgm:t>
        <a:bodyPr/>
        <a:lstStyle/>
        <a:p>
          <a:endParaRPr lang="en-US"/>
        </a:p>
      </dgm:t>
    </dgm:pt>
    <dgm:pt modelId="{6EDBC709-2946-462A-82DE-3B427FFD6DBF}">
      <dgm:prSet custT="1"/>
      <dgm:spPr/>
      <dgm:t>
        <a:bodyPr/>
        <a:lstStyle/>
        <a:p>
          <a:r>
            <a:rPr lang="en-AU" sz="1200" b="1"/>
            <a:t>Be mindful of the complexity of the GIS data you are importing into the system. Like any software, this may have performance implications</a:t>
          </a:r>
          <a:endParaRPr lang="en-US" sz="1200"/>
        </a:p>
      </dgm:t>
    </dgm:pt>
    <dgm:pt modelId="{9742491B-5FD8-497B-A3D5-1ACFDE2D3BDB}" type="parTrans" cxnId="{D74CB35A-F64B-4B4C-BB3E-E26FA22E91CE}">
      <dgm:prSet/>
      <dgm:spPr/>
      <dgm:t>
        <a:bodyPr/>
        <a:lstStyle/>
        <a:p>
          <a:endParaRPr lang="en-US"/>
        </a:p>
      </dgm:t>
    </dgm:pt>
    <dgm:pt modelId="{31C221CD-FCB0-48F2-8D3B-BB665DD28F95}" type="sibTrans" cxnId="{D74CB35A-F64B-4B4C-BB3E-E26FA22E91CE}">
      <dgm:prSet/>
      <dgm:spPr/>
      <dgm:t>
        <a:bodyPr/>
        <a:lstStyle/>
        <a:p>
          <a:endParaRPr lang="en-US"/>
        </a:p>
      </dgm:t>
    </dgm:pt>
    <dgm:pt modelId="{C07DE43D-FD1B-4D8A-9D98-86ABC999A7D8}">
      <dgm:prSet custT="1"/>
      <dgm:spPr/>
      <dgm:t>
        <a:bodyPr/>
        <a:lstStyle/>
        <a:p>
          <a:r>
            <a:rPr lang="en-AU" sz="1200" b="1"/>
            <a:t>Data may need to be processed prior to load </a:t>
          </a:r>
          <a:endParaRPr lang="en-US" sz="1200"/>
        </a:p>
      </dgm:t>
    </dgm:pt>
    <dgm:pt modelId="{340310B6-E6E1-4BF9-8E77-C6A2550DD1B2}" type="parTrans" cxnId="{4B284A68-2B58-4A72-AD51-2FF48F3D49D6}">
      <dgm:prSet/>
      <dgm:spPr/>
      <dgm:t>
        <a:bodyPr/>
        <a:lstStyle/>
        <a:p>
          <a:endParaRPr lang="en-US"/>
        </a:p>
      </dgm:t>
    </dgm:pt>
    <dgm:pt modelId="{891F2297-CDD1-4B01-B9C5-1A005648FCAA}" type="sibTrans" cxnId="{4B284A68-2B58-4A72-AD51-2FF48F3D49D6}">
      <dgm:prSet/>
      <dgm:spPr/>
      <dgm:t>
        <a:bodyPr/>
        <a:lstStyle/>
        <a:p>
          <a:endParaRPr lang="en-US"/>
        </a:p>
      </dgm:t>
    </dgm:pt>
    <dgm:pt modelId="{143BB086-2956-400B-A60A-56941B5F01AF}" type="pres">
      <dgm:prSet presAssocID="{AB22D00C-58F8-4810-A208-34FFD75CFF64}" presName="root" presStyleCnt="0">
        <dgm:presLayoutVars>
          <dgm:dir/>
          <dgm:resizeHandles val="exact"/>
        </dgm:presLayoutVars>
      </dgm:prSet>
      <dgm:spPr/>
    </dgm:pt>
    <dgm:pt modelId="{E70B79EF-6635-4FAB-807E-4EBC8FEE8D24}" type="pres">
      <dgm:prSet presAssocID="{8DC56972-49E8-40C3-85A8-9E788A4064BF}" presName="compNode" presStyleCnt="0"/>
      <dgm:spPr/>
    </dgm:pt>
    <dgm:pt modelId="{4CCE79B8-44CA-4A09-811A-C52D7C1338FD}" type="pres">
      <dgm:prSet presAssocID="{8DC56972-49E8-40C3-85A8-9E788A4064B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F38766B0-3191-4E4E-94E9-B3991418E561}" type="pres">
      <dgm:prSet presAssocID="{8DC56972-49E8-40C3-85A8-9E788A4064BF}" presName="spaceRect" presStyleCnt="0"/>
      <dgm:spPr/>
    </dgm:pt>
    <dgm:pt modelId="{21ABC83F-5639-4D66-8AB6-3456B3F3AD76}" type="pres">
      <dgm:prSet presAssocID="{8DC56972-49E8-40C3-85A8-9E788A4064BF}" presName="textRect" presStyleLbl="revTx" presStyleIdx="0" presStyleCnt="3">
        <dgm:presLayoutVars>
          <dgm:chMax val="1"/>
          <dgm:chPref val="1"/>
        </dgm:presLayoutVars>
      </dgm:prSet>
      <dgm:spPr/>
    </dgm:pt>
    <dgm:pt modelId="{605CF3DE-15F6-433F-BA1C-221F2CBD3E0C}" type="pres">
      <dgm:prSet presAssocID="{A84F9702-47C3-486C-8819-56451F9823AC}" presName="sibTrans" presStyleCnt="0"/>
      <dgm:spPr/>
    </dgm:pt>
    <dgm:pt modelId="{FE1FFCAD-A522-47BE-B22C-07005C27FEEC}" type="pres">
      <dgm:prSet presAssocID="{6EDBC709-2946-462A-82DE-3B427FFD6DBF}" presName="compNode" presStyleCnt="0"/>
      <dgm:spPr/>
    </dgm:pt>
    <dgm:pt modelId="{62B43097-357F-404D-BE3D-8EFF5D9F8C39}" type="pres">
      <dgm:prSet presAssocID="{6EDBC709-2946-462A-82DE-3B427FFD6DB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rver"/>
        </a:ext>
      </dgm:extLst>
    </dgm:pt>
    <dgm:pt modelId="{7AE62696-FCC9-4337-9C18-8C1721F04938}" type="pres">
      <dgm:prSet presAssocID="{6EDBC709-2946-462A-82DE-3B427FFD6DBF}" presName="spaceRect" presStyleCnt="0"/>
      <dgm:spPr/>
    </dgm:pt>
    <dgm:pt modelId="{A232C671-A89E-43A1-A29B-C7132F8866C4}" type="pres">
      <dgm:prSet presAssocID="{6EDBC709-2946-462A-82DE-3B427FFD6DBF}" presName="textRect" presStyleLbl="revTx" presStyleIdx="1" presStyleCnt="3">
        <dgm:presLayoutVars>
          <dgm:chMax val="1"/>
          <dgm:chPref val="1"/>
        </dgm:presLayoutVars>
      </dgm:prSet>
      <dgm:spPr/>
    </dgm:pt>
    <dgm:pt modelId="{E6D9D9E8-F26E-4FFB-8780-F491FFF6747B}" type="pres">
      <dgm:prSet presAssocID="{31C221CD-FCB0-48F2-8D3B-BB665DD28F95}" presName="sibTrans" presStyleCnt="0"/>
      <dgm:spPr/>
    </dgm:pt>
    <dgm:pt modelId="{CE532E28-C630-4BBA-A485-89E66C6CF27E}" type="pres">
      <dgm:prSet presAssocID="{C07DE43D-FD1B-4D8A-9D98-86ABC999A7D8}" presName="compNode" presStyleCnt="0"/>
      <dgm:spPr/>
    </dgm:pt>
    <dgm:pt modelId="{DDE943E2-DA5B-432D-A52C-08D79D4AB252}" type="pres">
      <dgm:prSet presAssocID="{C07DE43D-FD1B-4D8A-9D98-86ABC999A7D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D08B85E5-9DF6-4D15-9434-E7611E972E08}" type="pres">
      <dgm:prSet presAssocID="{C07DE43D-FD1B-4D8A-9D98-86ABC999A7D8}" presName="spaceRect" presStyleCnt="0"/>
      <dgm:spPr/>
    </dgm:pt>
    <dgm:pt modelId="{20FA1FB6-54E1-45E2-9CAC-1E3FE5153C68}" type="pres">
      <dgm:prSet presAssocID="{C07DE43D-FD1B-4D8A-9D98-86ABC999A7D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5CE6911-A3F4-41B7-BA5A-C8498B37A7B3}" type="presOf" srcId="{AB22D00C-58F8-4810-A208-34FFD75CFF64}" destId="{143BB086-2956-400B-A60A-56941B5F01AF}" srcOrd="0" destOrd="0" presId="urn:microsoft.com/office/officeart/2018/2/layout/IconLabelList"/>
    <dgm:cxn modelId="{6BF01F2C-2C48-4BD2-8887-C5665F75472A}" type="presOf" srcId="{C07DE43D-FD1B-4D8A-9D98-86ABC999A7D8}" destId="{20FA1FB6-54E1-45E2-9CAC-1E3FE5153C68}" srcOrd="0" destOrd="0" presId="urn:microsoft.com/office/officeart/2018/2/layout/IconLabelList"/>
    <dgm:cxn modelId="{D9677D61-15A7-424E-B20D-C8E6B8BADB2E}" type="presOf" srcId="{8DC56972-49E8-40C3-85A8-9E788A4064BF}" destId="{21ABC83F-5639-4D66-8AB6-3456B3F3AD76}" srcOrd="0" destOrd="0" presId="urn:microsoft.com/office/officeart/2018/2/layout/IconLabelList"/>
    <dgm:cxn modelId="{DBBBA643-0F22-46B6-A3E5-08994BD68CC2}" type="presOf" srcId="{6EDBC709-2946-462A-82DE-3B427FFD6DBF}" destId="{A232C671-A89E-43A1-A29B-C7132F8866C4}" srcOrd="0" destOrd="0" presId="urn:microsoft.com/office/officeart/2018/2/layout/IconLabelList"/>
    <dgm:cxn modelId="{4B284A68-2B58-4A72-AD51-2FF48F3D49D6}" srcId="{AB22D00C-58F8-4810-A208-34FFD75CFF64}" destId="{C07DE43D-FD1B-4D8A-9D98-86ABC999A7D8}" srcOrd="2" destOrd="0" parTransId="{340310B6-E6E1-4BF9-8E77-C6A2550DD1B2}" sibTransId="{891F2297-CDD1-4B01-B9C5-1A005648FCAA}"/>
    <dgm:cxn modelId="{D74CB35A-F64B-4B4C-BB3E-E26FA22E91CE}" srcId="{AB22D00C-58F8-4810-A208-34FFD75CFF64}" destId="{6EDBC709-2946-462A-82DE-3B427FFD6DBF}" srcOrd="1" destOrd="0" parTransId="{9742491B-5FD8-497B-A3D5-1ACFDE2D3BDB}" sibTransId="{31C221CD-FCB0-48F2-8D3B-BB665DD28F95}"/>
    <dgm:cxn modelId="{8E8228F8-7514-4EF1-B983-4D1CD0AB197F}" srcId="{AB22D00C-58F8-4810-A208-34FFD75CFF64}" destId="{8DC56972-49E8-40C3-85A8-9E788A4064BF}" srcOrd="0" destOrd="0" parTransId="{C75DAD18-27DD-4D03-9725-2E7C5EBC7A6F}" sibTransId="{A84F9702-47C3-486C-8819-56451F9823AC}"/>
    <dgm:cxn modelId="{BDAEF7B1-38C2-48A1-9A9B-B961944167AC}" type="presParOf" srcId="{143BB086-2956-400B-A60A-56941B5F01AF}" destId="{E70B79EF-6635-4FAB-807E-4EBC8FEE8D24}" srcOrd="0" destOrd="0" presId="urn:microsoft.com/office/officeart/2018/2/layout/IconLabelList"/>
    <dgm:cxn modelId="{49451FD0-6669-438A-B4F0-5F8A0575AF1C}" type="presParOf" srcId="{E70B79EF-6635-4FAB-807E-4EBC8FEE8D24}" destId="{4CCE79B8-44CA-4A09-811A-C52D7C1338FD}" srcOrd="0" destOrd="0" presId="urn:microsoft.com/office/officeart/2018/2/layout/IconLabelList"/>
    <dgm:cxn modelId="{43A80DAC-B24F-4578-8FA9-480C0CCB4BED}" type="presParOf" srcId="{E70B79EF-6635-4FAB-807E-4EBC8FEE8D24}" destId="{F38766B0-3191-4E4E-94E9-B3991418E561}" srcOrd="1" destOrd="0" presId="urn:microsoft.com/office/officeart/2018/2/layout/IconLabelList"/>
    <dgm:cxn modelId="{821C43F4-F2C5-4B2D-9E16-869EF2780E52}" type="presParOf" srcId="{E70B79EF-6635-4FAB-807E-4EBC8FEE8D24}" destId="{21ABC83F-5639-4D66-8AB6-3456B3F3AD76}" srcOrd="2" destOrd="0" presId="urn:microsoft.com/office/officeart/2018/2/layout/IconLabelList"/>
    <dgm:cxn modelId="{EEC4F35B-E7E8-4F92-AD18-D63C87C4EDE6}" type="presParOf" srcId="{143BB086-2956-400B-A60A-56941B5F01AF}" destId="{605CF3DE-15F6-433F-BA1C-221F2CBD3E0C}" srcOrd="1" destOrd="0" presId="urn:microsoft.com/office/officeart/2018/2/layout/IconLabelList"/>
    <dgm:cxn modelId="{91264115-0D9F-4024-BA85-F2F97855604B}" type="presParOf" srcId="{143BB086-2956-400B-A60A-56941B5F01AF}" destId="{FE1FFCAD-A522-47BE-B22C-07005C27FEEC}" srcOrd="2" destOrd="0" presId="urn:microsoft.com/office/officeart/2018/2/layout/IconLabelList"/>
    <dgm:cxn modelId="{5F82E6F2-FC7F-4419-B80E-1C27DA6D6901}" type="presParOf" srcId="{FE1FFCAD-A522-47BE-B22C-07005C27FEEC}" destId="{62B43097-357F-404D-BE3D-8EFF5D9F8C39}" srcOrd="0" destOrd="0" presId="urn:microsoft.com/office/officeart/2018/2/layout/IconLabelList"/>
    <dgm:cxn modelId="{2EBC5260-8BE6-416F-9E18-8B786E618B74}" type="presParOf" srcId="{FE1FFCAD-A522-47BE-B22C-07005C27FEEC}" destId="{7AE62696-FCC9-4337-9C18-8C1721F04938}" srcOrd="1" destOrd="0" presId="urn:microsoft.com/office/officeart/2018/2/layout/IconLabelList"/>
    <dgm:cxn modelId="{B9D9CC3C-F6F6-4DAA-92AE-EC24CAA731FD}" type="presParOf" srcId="{FE1FFCAD-A522-47BE-B22C-07005C27FEEC}" destId="{A232C671-A89E-43A1-A29B-C7132F8866C4}" srcOrd="2" destOrd="0" presId="urn:microsoft.com/office/officeart/2018/2/layout/IconLabelList"/>
    <dgm:cxn modelId="{EC26EDD0-6867-4E32-BE70-1BC53BECB72C}" type="presParOf" srcId="{143BB086-2956-400B-A60A-56941B5F01AF}" destId="{E6D9D9E8-F26E-4FFB-8780-F491FFF6747B}" srcOrd="3" destOrd="0" presId="urn:microsoft.com/office/officeart/2018/2/layout/IconLabelList"/>
    <dgm:cxn modelId="{BB71E116-0126-4974-A469-928B2C29F05C}" type="presParOf" srcId="{143BB086-2956-400B-A60A-56941B5F01AF}" destId="{CE532E28-C630-4BBA-A485-89E66C6CF27E}" srcOrd="4" destOrd="0" presId="urn:microsoft.com/office/officeart/2018/2/layout/IconLabelList"/>
    <dgm:cxn modelId="{1B0E986C-CD2D-4F3E-A3BC-3BBFCC849A1E}" type="presParOf" srcId="{CE532E28-C630-4BBA-A485-89E66C6CF27E}" destId="{DDE943E2-DA5B-432D-A52C-08D79D4AB252}" srcOrd="0" destOrd="0" presId="urn:microsoft.com/office/officeart/2018/2/layout/IconLabelList"/>
    <dgm:cxn modelId="{EC7BED9C-3346-415E-9989-A775966A2374}" type="presParOf" srcId="{CE532E28-C630-4BBA-A485-89E66C6CF27E}" destId="{D08B85E5-9DF6-4D15-9434-E7611E972E08}" srcOrd="1" destOrd="0" presId="urn:microsoft.com/office/officeart/2018/2/layout/IconLabelList"/>
    <dgm:cxn modelId="{DCBED76F-0EC0-4F51-AE09-FDBCBCD08F18}" type="presParOf" srcId="{CE532E28-C630-4BBA-A485-89E66C6CF27E}" destId="{20FA1FB6-54E1-45E2-9CAC-1E3FE5153C6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6A703A-6E7E-4299-AB61-F7EF7494029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DC00F3-E33E-4DCD-A02D-0DD0CAFE8F3A}">
      <dgm:prSet custT="1"/>
      <dgm:spPr/>
      <dgm:t>
        <a:bodyPr/>
        <a:lstStyle/>
        <a:p>
          <a:r>
            <a:rPr lang="en-US" sz="1400" b="1">
              <a:latin typeface="Arial" panose="020B0604020202020204" pitchFamily="34" charset="0"/>
              <a:cs typeface="Arial" panose="020B0604020202020204" pitchFamily="34" charset="0"/>
            </a:rPr>
            <a:t>Calculated fields technical documentation </a:t>
          </a:r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1088BA-0750-41E3-B5F7-0B6F5F97365E}" type="parTrans" cxnId="{BC25426B-1AE7-47C1-81FC-1F38F2533672}">
      <dgm:prSet/>
      <dgm:spPr/>
      <dgm:t>
        <a:bodyPr/>
        <a:lstStyle/>
        <a:p>
          <a:endParaRPr lang="en-US"/>
        </a:p>
      </dgm:t>
    </dgm:pt>
    <dgm:pt modelId="{F7E41066-598E-4F34-8E5B-6A4576BD78B9}" type="sibTrans" cxnId="{BC25426B-1AE7-47C1-81FC-1F38F2533672}">
      <dgm:prSet/>
      <dgm:spPr/>
      <dgm:t>
        <a:bodyPr/>
        <a:lstStyle/>
        <a:p>
          <a:endParaRPr lang="en-US"/>
        </a:p>
      </dgm:t>
    </dgm:pt>
    <dgm:pt modelId="{899EC8C6-6902-442F-8F28-3A76D7F6B82C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https://api.konectech.com/docs/integration/calculated-fields/index.html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EF0E2E-0C03-45C7-A069-220481BE3E48}" type="parTrans" cxnId="{B8186645-F354-4CAC-9B0E-5BAE1CFDEF5F}">
      <dgm:prSet/>
      <dgm:spPr/>
      <dgm:t>
        <a:bodyPr/>
        <a:lstStyle/>
        <a:p>
          <a:endParaRPr lang="en-US"/>
        </a:p>
      </dgm:t>
    </dgm:pt>
    <dgm:pt modelId="{388BBE5F-6F79-46C4-A2D0-2665E96DDD19}" type="sibTrans" cxnId="{B8186645-F354-4CAC-9B0E-5BAE1CFDEF5F}">
      <dgm:prSet/>
      <dgm:spPr/>
      <dgm:t>
        <a:bodyPr/>
        <a:lstStyle/>
        <a:p>
          <a:endParaRPr lang="en-US"/>
        </a:p>
      </dgm:t>
    </dgm:pt>
    <dgm:pt modelId="{29C6215D-425C-4A36-977A-D953C5A4295A}">
      <dgm:prSet custT="1"/>
      <dgm:spPr/>
      <dgm:t>
        <a:bodyPr/>
        <a:lstStyle/>
        <a:p>
          <a:r>
            <a:rPr lang="en-US" sz="1400" b="1">
              <a:latin typeface="Arial" panose="020B0604020202020204" pitchFamily="34" charset="0"/>
              <a:cs typeface="Arial" panose="020B0604020202020204" pitchFamily="34" charset="0"/>
            </a:rPr>
            <a:t>Konect </a:t>
          </a:r>
          <a:r>
            <a:rPr lang="en-US" sz="1400" b="1" err="1">
              <a:latin typeface="Arial" panose="020B0604020202020204" pitchFamily="34" charset="0"/>
              <a:cs typeface="Arial" panose="020B0604020202020204" pitchFamily="34" charset="0"/>
            </a:rPr>
            <a:t>Quickstart</a:t>
          </a:r>
          <a:r>
            <a:rPr lang="en-US" sz="1400" b="1">
              <a:latin typeface="Arial" panose="020B0604020202020204" pitchFamily="34" charset="0"/>
              <a:cs typeface="Arial" panose="020B0604020202020204" pitchFamily="34" charset="0"/>
            </a:rPr>
            <a:t> guide </a:t>
          </a:r>
          <a:endParaRPr lang="en-U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9F0FC5-3CF6-4831-B38E-07F1A57A9E27}" type="parTrans" cxnId="{1A065AD6-B2FD-454D-BE1D-520CAF0AAE65}">
      <dgm:prSet/>
      <dgm:spPr/>
      <dgm:t>
        <a:bodyPr/>
        <a:lstStyle/>
        <a:p>
          <a:endParaRPr lang="en-US"/>
        </a:p>
      </dgm:t>
    </dgm:pt>
    <dgm:pt modelId="{9F1A8CFD-4D34-42BA-B78F-2B38D44FA48C}" type="sibTrans" cxnId="{1A065AD6-B2FD-454D-BE1D-520CAF0AAE65}">
      <dgm:prSet/>
      <dgm:spPr/>
      <dgm:t>
        <a:bodyPr/>
        <a:lstStyle/>
        <a:p>
          <a:endParaRPr lang="en-US"/>
        </a:p>
      </dgm:t>
    </dgm:pt>
    <dgm:pt modelId="{C20DFA92-9E7D-4533-BC69-3EE8232F88A3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/>
            </a:rPr>
            <a:t>https://s3-ap-southeast-2.amazonaws.com/konect-documentation/Konect_Quickstart_Guide.pdf</a:t>
          </a:r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B16855-11E0-4673-B6FC-47E598A6DBB1}" type="parTrans" cxnId="{1C61C827-48B7-4DA9-8B39-06D8D3B38CBC}">
      <dgm:prSet/>
      <dgm:spPr/>
      <dgm:t>
        <a:bodyPr/>
        <a:lstStyle/>
        <a:p>
          <a:endParaRPr lang="en-US"/>
        </a:p>
      </dgm:t>
    </dgm:pt>
    <dgm:pt modelId="{4B0C7D53-C75F-4705-A54C-5AA713DBFE25}" type="sibTrans" cxnId="{1C61C827-48B7-4DA9-8B39-06D8D3B38CBC}">
      <dgm:prSet/>
      <dgm:spPr/>
      <dgm:t>
        <a:bodyPr/>
        <a:lstStyle/>
        <a:p>
          <a:endParaRPr lang="en-US"/>
        </a:p>
      </dgm:t>
    </dgm:pt>
    <dgm:pt modelId="{90A787FC-4E78-415B-B2F3-201D8ED638E2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&amp; Stayed tuned for updated resources</a:t>
          </a:r>
        </a:p>
      </dgm:t>
    </dgm:pt>
    <dgm:pt modelId="{FA45FFE3-40FF-423C-842D-3512A934EC3D}" type="parTrans" cxnId="{0F6CE9D2-46FC-47C3-A696-593E108BF473}">
      <dgm:prSet/>
      <dgm:spPr/>
      <dgm:t>
        <a:bodyPr/>
        <a:lstStyle/>
        <a:p>
          <a:endParaRPr lang="en-US"/>
        </a:p>
      </dgm:t>
    </dgm:pt>
    <dgm:pt modelId="{17BDFC91-1CA0-45C9-93E4-9BCFCED1FD09}" type="sibTrans" cxnId="{0F6CE9D2-46FC-47C3-A696-593E108BF473}">
      <dgm:prSet/>
      <dgm:spPr/>
      <dgm:t>
        <a:bodyPr/>
        <a:lstStyle/>
        <a:p>
          <a:endParaRPr lang="en-US"/>
        </a:p>
      </dgm:t>
    </dgm:pt>
    <dgm:pt modelId="{7FA92A88-E511-448D-A607-8A6F6346EF08}" type="pres">
      <dgm:prSet presAssocID="{F56A703A-6E7E-4299-AB61-F7EF7494029A}" presName="vert0" presStyleCnt="0">
        <dgm:presLayoutVars>
          <dgm:dir/>
          <dgm:animOne val="branch"/>
          <dgm:animLvl val="lvl"/>
        </dgm:presLayoutVars>
      </dgm:prSet>
      <dgm:spPr/>
    </dgm:pt>
    <dgm:pt modelId="{B94D7149-E8E7-49B5-8B4F-07D9EE140AE9}" type="pres">
      <dgm:prSet presAssocID="{98DC00F3-E33E-4DCD-A02D-0DD0CAFE8F3A}" presName="thickLine" presStyleLbl="alignNode1" presStyleIdx="0" presStyleCnt="5"/>
      <dgm:spPr/>
    </dgm:pt>
    <dgm:pt modelId="{EDE3CBDB-CE76-492B-AB40-2801B7161931}" type="pres">
      <dgm:prSet presAssocID="{98DC00F3-E33E-4DCD-A02D-0DD0CAFE8F3A}" presName="horz1" presStyleCnt="0"/>
      <dgm:spPr/>
    </dgm:pt>
    <dgm:pt modelId="{54F1C6D6-ABD1-48E6-8DBF-7A08B79E2C93}" type="pres">
      <dgm:prSet presAssocID="{98DC00F3-E33E-4DCD-A02D-0DD0CAFE8F3A}" presName="tx1" presStyleLbl="revTx" presStyleIdx="0" presStyleCnt="5"/>
      <dgm:spPr/>
    </dgm:pt>
    <dgm:pt modelId="{BFFF7A57-6DC3-4213-AE73-7C406C4FE29A}" type="pres">
      <dgm:prSet presAssocID="{98DC00F3-E33E-4DCD-A02D-0DD0CAFE8F3A}" presName="vert1" presStyleCnt="0"/>
      <dgm:spPr/>
    </dgm:pt>
    <dgm:pt modelId="{B319A0CB-E228-4338-9256-959685D4D82A}" type="pres">
      <dgm:prSet presAssocID="{899EC8C6-6902-442F-8F28-3A76D7F6B82C}" presName="thickLine" presStyleLbl="alignNode1" presStyleIdx="1" presStyleCnt="5"/>
      <dgm:spPr/>
    </dgm:pt>
    <dgm:pt modelId="{D8A85350-803F-43EC-9F71-EB30D1E9C8EB}" type="pres">
      <dgm:prSet presAssocID="{899EC8C6-6902-442F-8F28-3A76D7F6B82C}" presName="horz1" presStyleCnt="0"/>
      <dgm:spPr/>
    </dgm:pt>
    <dgm:pt modelId="{6F41B0A7-80F7-4C77-8907-490AF05D62C2}" type="pres">
      <dgm:prSet presAssocID="{899EC8C6-6902-442F-8F28-3A76D7F6B82C}" presName="tx1" presStyleLbl="revTx" presStyleIdx="1" presStyleCnt="5"/>
      <dgm:spPr/>
    </dgm:pt>
    <dgm:pt modelId="{62DBA874-B2CA-4E76-8B62-26EFE991E1FC}" type="pres">
      <dgm:prSet presAssocID="{899EC8C6-6902-442F-8F28-3A76D7F6B82C}" presName="vert1" presStyleCnt="0"/>
      <dgm:spPr/>
    </dgm:pt>
    <dgm:pt modelId="{CB7B58E9-A2C4-494E-B49D-5AF05D4051D6}" type="pres">
      <dgm:prSet presAssocID="{29C6215D-425C-4A36-977A-D953C5A4295A}" presName="thickLine" presStyleLbl="alignNode1" presStyleIdx="2" presStyleCnt="5"/>
      <dgm:spPr/>
    </dgm:pt>
    <dgm:pt modelId="{61C6C677-7F13-4D28-B13C-1F9B6AE8F2D8}" type="pres">
      <dgm:prSet presAssocID="{29C6215D-425C-4A36-977A-D953C5A4295A}" presName="horz1" presStyleCnt="0"/>
      <dgm:spPr/>
    </dgm:pt>
    <dgm:pt modelId="{B03F29F8-1650-408E-8992-99FC63067E0A}" type="pres">
      <dgm:prSet presAssocID="{29C6215D-425C-4A36-977A-D953C5A4295A}" presName="tx1" presStyleLbl="revTx" presStyleIdx="2" presStyleCnt="5"/>
      <dgm:spPr/>
    </dgm:pt>
    <dgm:pt modelId="{3B048953-593D-4E81-B322-4F827F6D5400}" type="pres">
      <dgm:prSet presAssocID="{29C6215D-425C-4A36-977A-D953C5A4295A}" presName="vert1" presStyleCnt="0"/>
      <dgm:spPr/>
    </dgm:pt>
    <dgm:pt modelId="{7AB11F86-6F44-4300-BE62-794B2E64E301}" type="pres">
      <dgm:prSet presAssocID="{C20DFA92-9E7D-4533-BC69-3EE8232F88A3}" presName="thickLine" presStyleLbl="alignNode1" presStyleIdx="3" presStyleCnt="5"/>
      <dgm:spPr/>
    </dgm:pt>
    <dgm:pt modelId="{EE332CFB-70A6-4302-BC02-D290034C5544}" type="pres">
      <dgm:prSet presAssocID="{C20DFA92-9E7D-4533-BC69-3EE8232F88A3}" presName="horz1" presStyleCnt="0"/>
      <dgm:spPr/>
    </dgm:pt>
    <dgm:pt modelId="{DF1811DE-5EFF-42BB-938B-97ED2D60AD90}" type="pres">
      <dgm:prSet presAssocID="{C20DFA92-9E7D-4533-BC69-3EE8232F88A3}" presName="tx1" presStyleLbl="revTx" presStyleIdx="3" presStyleCnt="5"/>
      <dgm:spPr/>
    </dgm:pt>
    <dgm:pt modelId="{38432085-B07E-45D0-B52E-065F2295B4F1}" type="pres">
      <dgm:prSet presAssocID="{C20DFA92-9E7D-4533-BC69-3EE8232F88A3}" presName="vert1" presStyleCnt="0"/>
      <dgm:spPr/>
    </dgm:pt>
    <dgm:pt modelId="{F80FDD49-9636-4DEC-B45E-262BC8B345F7}" type="pres">
      <dgm:prSet presAssocID="{90A787FC-4E78-415B-B2F3-201D8ED638E2}" presName="thickLine" presStyleLbl="alignNode1" presStyleIdx="4" presStyleCnt="5"/>
      <dgm:spPr/>
    </dgm:pt>
    <dgm:pt modelId="{4576660F-C805-4BF1-A099-A4EA7252998A}" type="pres">
      <dgm:prSet presAssocID="{90A787FC-4E78-415B-B2F3-201D8ED638E2}" presName="horz1" presStyleCnt="0"/>
      <dgm:spPr/>
    </dgm:pt>
    <dgm:pt modelId="{F4278E82-889F-407E-B0C4-478D0A085B0F}" type="pres">
      <dgm:prSet presAssocID="{90A787FC-4E78-415B-B2F3-201D8ED638E2}" presName="tx1" presStyleLbl="revTx" presStyleIdx="4" presStyleCnt="5"/>
      <dgm:spPr/>
    </dgm:pt>
    <dgm:pt modelId="{88297741-D0F7-4D2D-80B2-7B4A6AB4B7E2}" type="pres">
      <dgm:prSet presAssocID="{90A787FC-4E78-415B-B2F3-201D8ED638E2}" presName="vert1" presStyleCnt="0"/>
      <dgm:spPr/>
    </dgm:pt>
  </dgm:ptLst>
  <dgm:cxnLst>
    <dgm:cxn modelId="{5AE5260E-3342-4739-9D77-7831ED5E09B7}" type="presOf" srcId="{899EC8C6-6902-442F-8F28-3A76D7F6B82C}" destId="{6F41B0A7-80F7-4C77-8907-490AF05D62C2}" srcOrd="0" destOrd="0" presId="urn:microsoft.com/office/officeart/2008/layout/LinedList"/>
    <dgm:cxn modelId="{F5B4BC1C-BA56-479D-979D-D7C1093A97CE}" type="presOf" srcId="{29C6215D-425C-4A36-977A-D953C5A4295A}" destId="{B03F29F8-1650-408E-8992-99FC63067E0A}" srcOrd="0" destOrd="0" presId="urn:microsoft.com/office/officeart/2008/layout/LinedList"/>
    <dgm:cxn modelId="{7FABFB24-30D6-49D0-B45F-DF11F2473197}" type="presOf" srcId="{F56A703A-6E7E-4299-AB61-F7EF7494029A}" destId="{7FA92A88-E511-448D-A607-8A6F6346EF08}" srcOrd="0" destOrd="0" presId="urn:microsoft.com/office/officeart/2008/layout/LinedList"/>
    <dgm:cxn modelId="{1C61C827-48B7-4DA9-8B39-06D8D3B38CBC}" srcId="{F56A703A-6E7E-4299-AB61-F7EF7494029A}" destId="{C20DFA92-9E7D-4533-BC69-3EE8232F88A3}" srcOrd="3" destOrd="0" parTransId="{25B16855-11E0-4673-B6FC-47E598A6DBB1}" sibTransId="{4B0C7D53-C75F-4705-A54C-5AA713DBFE25}"/>
    <dgm:cxn modelId="{B8186645-F354-4CAC-9B0E-5BAE1CFDEF5F}" srcId="{F56A703A-6E7E-4299-AB61-F7EF7494029A}" destId="{899EC8C6-6902-442F-8F28-3A76D7F6B82C}" srcOrd="1" destOrd="0" parTransId="{12EF0E2E-0C03-45C7-A069-220481BE3E48}" sibTransId="{388BBE5F-6F79-46C4-A2D0-2665E96DDD19}"/>
    <dgm:cxn modelId="{BC25426B-1AE7-47C1-81FC-1F38F2533672}" srcId="{F56A703A-6E7E-4299-AB61-F7EF7494029A}" destId="{98DC00F3-E33E-4DCD-A02D-0DD0CAFE8F3A}" srcOrd="0" destOrd="0" parTransId="{241088BA-0750-41E3-B5F7-0B6F5F97365E}" sibTransId="{F7E41066-598E-4F34-8E5B-6A4576BD78B9}"/>
    <dgm:cxn modelId="{E9330C99-2ED5-4B5B-A7B7-99D93F79B78F}" type="presOf" srcId="{98DC00F3-E33E-4DCD-A02D-0DD0CAFE8F3A}" destId="{54F1C6D6-ABD1-48E6-8DBF-7A08B79E2C93}" srcOrd="0" destOrd="0" presId="urn:microsoft.com/office/officeart/2008/layout/LinedList"/>
    <dgm:cxn modelId="{6BDC6FBD-727E-4E6B-9AFD-28D5BA290600}" type="presOf" srcId="{C20DFA92-9E7D-4533-BC69-3EE8232F88A3}" destId="{DF1811DE-5EFF-42BB-938B-97ED2D60AD90}" srcOrd="0" destOrd="0" presId="urn:microsoft.com/office/officeart/2008/layout/LinedList"/>
    <dgm:cxn modelId="{0F6CE9D2-46FC-47C3-A696-593E108BF473}" srcId="{F56A703A-6E7E-4299-AB61-F7EF7494029A}" destId="{90A787FC-4E78-415B-B2F3-201D8ED638E2}" srcOrd="4" destOrd="0" parTransId="{FA45FFE3-40FF-423C-842D-3512A934EC3D}" sibTransId="{17BDFC91-1CA0-45C9-93E4-9BCFCED1FD09}"/>
    <dgm:cxn modelId="{1A065AD6-B2FD-454D-BE1D-520CAF0AAE65}" srcId="{F56A703A-6E7E-4299-AB61-F7EF7494029A}" destId="{29C6215D-425C-4A36-977A-D953C5A4295A}" srcOrd="2" destOrd="0" parTransId="{A79F0FC5-3CF6-4831-B38E-07F1A57A9E27}" sibTransId="{9F1A8CFD-4D34-42BA-B78F-2B38D44FA48C}"/>
    <dgm:cxn modelId="{58FEE9E8-616F-4612-B3CA-AC6C229FA187}" type="presOf" srcId="{90A787FC-4E78-415B-B2F3-201D8ED638E2}" destId="{F4278E82-889F-407E-B0C4-478D0A085B0F}" srcOrd="0" destOrd="0" presId="urn:microsoft.com/office/officeart/2008/layout/LinedList"/>
    <dgm:cxn modelId="{7546D23F-B129-4B83-811D-1AE9290A868D}" type="presParOf" srcId="{7FA92A88-E511-448D-A607-8A6F6346EF08}" destId="{B94D7149-E8E7-49B5-8B4F-07D9EE140AE9}" srcOrd="0" destOrd="0" presId="urn:microsoft.com/office/officeart/2008/layout/LinedList"/>
    <dgm:cxn modelId="{FFBD9CAC-9D18-47B0-A44B-E50317F97105}" type="presParOf" srcId="{7FA92A88-E511-448D-A607-8A6F6346EF08}" destId="{EDE3CBDB-CE76-492B-AB40-2801B7161931}" srcOrd="1" destOrd="0" presId="urn:microsoft.com/office/officeart/2008/layout/LinedList"/>
    <dgm:cxn modelId="{8A7AC582-3CAF-4C05-A57F-03EC07E2B656}" type="presParOf" srcId="{EDE3CBDB-CE76-492B-AB40-2801B7161931}" destId="{54F1C6D6-ABD1-48E6-8DBF-7A08B79E2C93}" srcOrd="0" destOrd="0" presId="urn:microsoft.com/office/officeart/2008/layout/LinedList"/>
    <dgm:cxn modelId="{FDC5D023-763A-45AE-9FC4-6927D4704FC4}" type="presParOf" srcId="{EDE3CBDB-CE76-492B-AB40-2801B7161931}" destId="{BFFF7A57-6DC3-4213-AE73-7C406C4FE29A}" srcOrd="1" destOrd="0" presId="urn:microsoft.com/office/officeart/2008/layout/LinedList"/>
    <dgm:cxn modelId="{6556D359-90AA-4F50-ACD5-A2A63B37AD4F}" type="presParOf" srcId="{7FA92A88-E511-448D-A607-8A6F6346EF08}" destId="{B319A0CB-E228-4338-9256-959685D4D82A}" srcOrd="2" destOrd="0" presId="urn:microsoft.com/office/officeart/2008/layout/LinedList"/>
    <dgm:cxn modelId="{86DB2994-F71D-4209-9327-460CA272A850}" type="presParOf" srcId="{7FA92A88-E511-448D-A607-8A6F6346EF08}" destId="{D8A85350-803F-43EC-9F71-EB30D1E9C8EB}" srcOrd="3" destOrd="0" presId="urn:microsoft.com/office/officeart/2008/layout/LinedList"/>
    <dgm:cxn modelId="{630E2EE6-081A-4799-B17B-5E4DD6C42A11}" type="presParOf" srcId="{D8A85350-803F-43EC-9F71-EB30D1E9C8EB}" destId="{6F41B0A7-80F7-4C77-8907-490AF05D62C2}" srcOrd="0" destOrd="0" presId="urn:microsoft.com/office/officeart/2008/layout/LinedList"/>
    <dgm:cxn modelId="{2A1DB34A-7CBB-4259-A6EA-EA689209F519}" type="presParOf" srcId="{D8A85350-803F-43EC-9F71-EB30D1E9C8EB}" destId="{62DBA874-B2CA-4E76-8B62-26EFE991E1FC}" srcOrd="1" destOrd="0" presId="urn:microsoft.com/office/officeart/2008/layout/LinedList"/>
    <dgm:cxn modelId="{2CFEAF24-0548-49DB-BEF4-F0038D596167}" type="presParOf" srcId="{7FA92A88-E511-448D-A607-8A6F6346EF08}" destId="{CB7B58E9-A2C4-494E-B49D-5AF05D4051D6}" srcOrd="4" destOrd="0" presId="urn:microsoft.com/office/officeart/2008/layout/LinedList"/>
    <dgm:cxn modelId="{9139D8BE-9306-4EA1-9C1A-BC7565AC9DA3}" type="presParOf" srcId="{7FA92A88-E511-448D-A607-8A6F6346EF08}" destId="{61C6C677-7F13-4D28-B13C-1F9B6AE8F2D8}" srcOrd="5" destOrd="0" presId="urn:microsoft.com/office/officeart/2008/layout/LinedList"/>
    <dgm:cxn modelId="{7827A7F5-B7F9-42A1-80E7-03930A611108}" type="presParOf" srcId="{61C6C677-7F13-4D28-B13C-1F9B6AE8F2D8}" destId="{B03F29F8-1650-408E-8992-99FC63067E0A}" srcOrd="0" destOrd="0" presId="urn:microsoft.com/office/officeart/2008/layout/LinedList"/>
    <dgm:cxn modelId="{E5FB8CF7-7F0A-4FFE-939C-759821ADD112}" type="presParOf" srcId="{61C6C677-7F13-4D28-B13C-1F9B6AE8F2D8}" destId="{3B048953-593D-4E81-B322-4F827F6D5400}" srcOrd="1" destOrd="0" presId="urn:microsoft.com/office/officeart/2008/layout/LinedList"/>
    <dgm:cxn modelId="{252EB871-EF58-45A9-92D4-CCF3F1476932}" type="presParOf" srcId="{7FA92A88-E511-448D-A607-8A6F6346EF08}" destId="{7AB11F86-6F44-4300-BE62-794B2E64E301}" srcOrd="6" destOrd="0" presId="urn:microsoft.com/office/officeart/2008/layout/LinedList"/>
    <dgm:cxn modelId="{1F1BCB28-1695-47CB-B15E-9F03A898EC1C}" type="presParOf" srcId="{7FA92A88-E511-448D-A607-8A6F6346EF08}" destId="{EE332CFB-70A6-4302-BC02-D290034C5544}" srcOrd="7" destOrd="0" presId="urn:microsoft.com/office/officeart/2008/layout/LinedList"/>
    <dgm:cxn modelId="{257ECFE9-B13B-4767-A1F8-263EDA21DC09}" type="presParOf" srcId="{EE332CFB-70A6-4302-BC02-D290034C5544}" destId="{DF1811DE-5EFF-42BB-938B-97ED2D60AD90}" srcOrd="0" destOrd="0" presId="urn:microsoft.com/office/officeart/2008/layout/LinedList"/>
    <dgm:cxn modelId="{FA28B50B-6550-4E47-93D9-7545199B10D9}" type="presParOf" srcId="{EE332CFB-70A6-4302-BC02-D290034C5544}" destId="{38432085-B07E-45D0-B52E-065F2295B4F1}" srcOrd="1" destOrd="0" presId="urn:microsoft.com/office/officeart/2008/layout/LinedList"/>
    <dgm:cxn modelId="{D31AC406-DA10-40FF-AB89-67BFA037161A}" type="presParOf" srcId="{7FA92A88-E511-448D-A607-8A6F6346EF08}" destId="{F80FDD49-9636-4DEC-B45E-262BC8B345F7}" srcOrd="8" destOrd="0" presId="urn:microsoft.com/office/officeart/2008/layout/LinedList"/>
    <dgm:cxn modelId="{02E21117-1227-4FBA-85C8-EEFC40FD1523}" type="presParOf" srcId="{7FA92A88-E511-448D-A607-8A6F6346EF08}" destId="{4576660F-C805-4BF1-A099-A4EA7252998A}" srcOrd="9" destOrd="0" presId="urn:microsoft.com/office/officeart/2008/layout/LinedList"/>
    <dgm:cxn modelId="{6B0E69D4-86B5-4202-9791-8372B8E68B86}" type="presParOf" srcId="{4576660F-C805-4BF1-A099-A4EA7252998A}" destId="{F4278E82-889F-407E-B0C4-478D0A085B0F}" srcOrd="0" destOrd="0" presId="urn:microsoft.com/office/officeart/2008/layout/LinedList"/>
    <dgm:cxn modelId="{AC4CAD6C-C342-4B12-9DC2-2911AFD0A4BC}" type="presParOf" srcId="{4576660F-C805-4BF1-A099-A4EA7252998A}" destId="{88297741-D0F7-4D2D-80B2-7B4A6AB4B7E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00E54-90E4-497B-96DC-37D625006F13}">
      <dsp:nvSpPr>
        <dsp:cNvPr id="0" name=""/>
        <dsp:cNvSpPr/>
      </dsp:nvSpPr>
      <dsp:spPr>
        <a:xfrm>
          <a:off x="1377972" y="2727"/>
          <a:ext cx="1057253" cy="1057253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420FDD-FA59-482D-8CB5-4AC8D3F620D7}">
      <dsp:nvSpPr>
        <dsp:cNvPr id="0" name=""/>
        <dsp:cNvSpPr/>
      </dsp:nvSpPr>
      <dsp:spPr>
        <a:xfrm>
          <a:off x="1603288" y="228043"/>
          <a:ext cx="606621" cy="60662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C2F5E8-FE55-4552-98E6-9836FAABE0A8}">
      <dsp:nvSpPr>
        <dsp:cNvPr id="0" name=""/>
        <dsp:cNvSpPr/>
      </dsp:nvSpPr>
      <dsp:spPr>
        <a:xfrm>
          <a:off x="1039997" y="1389289"/>
          <a:ext cx="1733203" cy="926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b="1" kern="1200">
              <a:latin typeface="Arial" panose="020B0604020202020204" pitchFamily="34" charset="0"/>
              <a:cs typeface="Arial" panose="020B0604020202020204" pitchFamily="34" charset="0"/>
            </a:rPr>
            <a:t>10 minute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b="1" kern="1200">
              <a:latin typeface="Arial" panose="020B0604020202020204" pitchFamily="34" charset="0"/>
              <a:cs typeface="Arial" panose="020B0604020202020204" pitchFamily="34" charset="0"/>
            </a:rPr>
            <a:t> Slidedeck and Live demo presentation</a:t>
          </a:r>
          <a:endParaRPr lang="en-US" sz="12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39997" y="1389289"/>
        <a:ext cx="1733203" cy="926180"/>
      </dsp:txXfrm>
    </dsp:sp>
    <dsp:sp modelId="{9EEF9F5B-C5E6-4F68-BF32-C0047E50D670}">
      <dsp:nvSpPr>
        <dsp:cNvPr id="0" name=""/>
        <dsp:cNvSpPr/>
      </dsp:nvSpPr>
      <dsp:spPr>
        <a:xfrm>
          <a:off x="3414485" y="2727"/>
          <a:ext cx="1057253" cy="1057253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93D8A1-81C7-4CC2-BCF4-DCC489AB7300}">
      <dsp:nvSpPr>
        <dsp:cNvPr id="0" name=""/>
        <dsp:cNvSpPr/>
      </dsp:nvSpPr>
      <dsp:spPr>
        <a:xfrm>
          <a:off x="3639802" y="228043"/>
          <a:ext cx="606621" cy="60662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F5984-7863-4366-BAE2-6FF747EDBE67}">
      <dsp:nvSpPr>
        <dsp:cNvPr id="0" name=""/>
        <dsp:cNvSpPr/>
      </dsp:nvSpPr>
      <dsp:spPr>
        <a:xfrm>
          <a:off x="3076511" y="1389289"/>
          <a:ext cx="1733203" cy="926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/>
            <a:t>5 minutes Q&amp;A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/>
            <a:t>OR post Questions in webinar chat </a:t>
          </a:r>
          <a:endParaRPr lang="en-US" sz="1100" kern="1200"/>
        </a:p>
      </dsp:txBody>
      <dsp:txXfrm>
        <a:off x="3076511" y="1389289"/>
        <a:ext cx="1733203" cy="926180"/>
      </dsp:txXfrm>
    </dsp:sp>
    <dsp:sp modelId="{C7675276-0F2E-4C0A-9ADD-2FFC3263EE76}">
      <dsp:nvSpPr>
        <dsp:cNvPr id="0" name=""/>
        <dsp:cNvSpPr/>
      </dsp:nvSpPr>
      <dsp:spPr>
        <a:xfrm>
          <a:off x="987256" y="2920389"/>
          <a:ext cx="1057253" cy="1057253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64E293-4AFC-4132-87A3-A3D5A3D05A0A}">
      <dsp:nvSpPr>
        <dsp:cNvPr id="0" name=""/>
        <dsp:cNvSpPr/>
      </dsp:nvSpPr>
      <dsp:spPr>
        <a:xfrm>
          <a:off x="1212572" y="3145706"/>
          <a:ext cx="606621" cy="60662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73FFC1-1B87-40F2-A303-FEF3AA74F301}">
      <dsp:nvSpPr>
        <dsp:cNvPr id="0" name=""/>
        <dsp:cNvSpPr/>
      </dsp:nvSpPr>
      <dsp:spPr>
        <a:xfrm>
          <a:off x="164634" y="4306952"/>
          <a:ext cx="2702496" cy="926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/>
            <a:t>Follow up questions can be sent to </a:t>
          </a:r>
          <a:r>
            <a:rPr lang="en-US" sz="1100" b="1" u="none" kern="1200" err="1">
              <a:hlinkClick xmlns:r="http://schemas.openxmlformats.org/officeDocument/2006/relationships" r:id="rId7"/>
            </a:rPr>
            <a:t>matt.smith</a:t>
          </a:r>
          <a:r>
            <a:rPr lang="en-US" sz="1100" b="1" u="none" kern="1200">
              <a:hlinkClick xmlns:r="http://schemas.openxmlformats.org/officeDocument/2006/relationships" r:id="rId7"/>
            </a:rPr>
            <a:t>@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u="none" kern="1200">
              <a:hlinkClick xmlns:r="http://schemas.openxmlformats.org/officeDocument/2006/relationships" r:id="rId7"/>
            </a:rPr>
            <a:t>globalgbm.com</a:t>
          </a:r>
          <a:endParaRPr lang="en-US" sz="1100" b="1" u="none" kern="120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u="none" kern="1200"/>
            <a:t>OR </a:t>
          </a:r>
          <a:r>
            <a:rPr lang="en-US" sz="1100" b="1" u="none" kern="1200">
              <a:hlinkClick xmlns:r="http://schemas.openxmlformats.org/officeDocument/2006/relationships" r:id="rId8"/>
            </a:rPr>
            <a:t>sales@globalgbm.com</a:t>
          </a:r>
          <a:endParaRPr lang="en-US" sz="1100" b="1" u="none" kern="120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1100" b="1" u="none" kern="1200"/>
        </a:p>
      </dsp:txBody>
      <dsp:txXfrm>
        <a:off x="164634" y="4306952"/>
        <a:ext cx="2702496" cy="926180"/>
      </dsp:txXfrm>
    </dsp:sp>
    <dsp:sp modelId="{F06564AE-24B0-4FFB-BBB2-7A0288BAC1B2}">
      <dsp:nvSpPr>
        <dsp:cNvPr id="0" name=""/>
        <dsp:cNvSpPr/>
      </dsp:nvSpPr>
      <dsp:spPr>
        <a:xfrm>
          <a:off x="1493044" y="2509450"/>
          <a:ext cx="1057253" cy="1057253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B2E041-7DCB-44D9-8798-5AB798C19B72}">
      <dsp:nvSpPr>
        <dsp:cNvPr id="0" name=""/>
        <dsp:cNvSpPr/>
      </dsp:nvSpPr>
      <dsp:spPr>
        <a:xfrm>
          <a:off x="1753367" y="2840897"/>
          <a:ext cx="606621" cy="60662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BD0E7F-5370-41A0-BE44-4847AB3ED4DC}">
      <dsp:nvSpPr>
        <dsp:cNvPr id="0" name=""/>
        <dsp:cNvSpPr/>
      </dsp:nvSpPr>
      <dsp:spPr>
        <a:xfrm>
          <a:off x="1032276" y="3794822"/>
          <a:ext cx="2514635" cy="1612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b="1" kern="1200"/>
            <a:t>The webinar recording will be </a:t>
          </a:r>
          <a:r>
            <a:rPr lang="en-US" sz="1100" b="1" kern="1200">
              <a:latin typeface="Arial" panose="020B0604020202020204" pitchFamily="34" charset="0"/>
              <a:cs typeface="Arial" panose="020B0604020202020204" pitchFamily="34" charset="0"/>
            </a:rPr>
            <a:t>available</a:t>
          </a:r>
          <a:r>
            <a:rPr lang="en-US" sz="1100" b="1" kern="1200"/>
            <a:t> after the session for those or your colleagues that couldn’t make the session</a:t>
          </a:r>
          <a:endParaRPr lang="en-US" sz="1100" kern="1200"/>
        </a:p>
      </dsp:txBody>
      <dsp:txXfrm>
        <a:off x="1032276" y="3794822"/>
        <a:ext cx="2514635" cy="16126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1961F4-F91B-4AC3-86E7-7B5B5CCB01A6}">
      <dsp:nvSpPr>
        <dsp:cNvPr id="0" name=""/>
        <dsp:cNvSpPr/>
      </dsp:nvSpPr>
      <dsp:spPr>
        <a:xfrm>
          <a:off x="476199" y="441556"/>
          <a:ext cx="2793209" cy="152743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b="1" i="1" kern="1200"/>
            <a:t>Fred works for an asset management company and is responsible for inspecting as well as maintaining infrastructure assets around South East Sydney. </a:t>
          </a:r>
          <a:endParaRPr lang="en-US" sz="900" kern="1200"/>
        </a:p>
      </dsp:txBody>
      <dsp:txXfrm>
        <a:off x="520936" y="486293"/>
        <a:ext cx="2703735" cy="1437964"/>
      </dsp:txXfrm>
    </dsp:sp>
    <dsp:sp modelId="{26B152A7-4CAA-4397-A73B-EFC9EEB9D2E1}">
      <dsp:nvSpPr>
        <dsp:cNvPr id="0" name=""/>
        <dsp:cNvSpPr/>
      </dsp:nvSpPr>
      <dsp:spPr>
        <a:xfrm>
          <a:off x="4233544" y="410995"/>
          <a:ext cx="1660521" cy="197721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b="1" i="0" kern="1200"/>
            <a:t>Sydney Airport exists within his work area, alongside the freight rail line from Sydney’s inner west to Port Botany which runs around the airport. </a:t>
          </a:r>
          <a:endParaRPr lang="en-US" sz="900" i="0" kern="1200"/>
        </a:p>
      </dsp:txBody>
      <dsp:txXfrm>
        <a:off x="4282179" y="459630"/>
        <a:ext cx="1563251" cy="1879947"/>
      </dsp:txXfrm>
    </dsp:sp>
    <dsp:sp modelId="{CA417FC3-4862-43F4-8E5E-07C45149728D}">
      <dsp:nvSpPr>
        <dsp:cNvPr id="0" name=""/>
        <dsp:cNvSpPr/>
      </dsp:nvSpPr>
      <dsp:spPr>
        <a:xfrm>
          <a:off x="4162527" y="2673972"/>
          <a:ext cx="1696238" cy="219367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b="1" kern="1200"/>
            <a:t>Fred is also focussing on monitoring storm tide and flood risk in specific suburbs he undertakes his inspections within</a:t>
          </a:r>
          <a:endParaRPr lang="en-US" sz="900" kern="1200"/>
        </a:p>
      </dsp:txBody>
      <dsp:txXfrm>
        <a:off x="4212208" y="2723653"/>
        <a:ext cx="1596876" cy="2094312"/>
      </dsp:txXfrm>
    </dsp:sp>
    <dsp:sp modelId="{FA3B4602-259B-4E84-8791-E53466B0BC1F}">
      <dsp:nvSpPr>
        <dsp:cNvPr id="0" name=""/>
        <dsp:cNvSpPr/>
      </dsp:nvSpPr>
      <dsp:spPr>
        <a:xfrm>
          <a:off x="6449894" y="399042"/>
          <a:ext cx="2204275" cy="13398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b="1" kern="1200"/>
            <a:t>When undertaking an inspection and collecting data in the field, it would be ideal for Fred to be able to auto populate a form with geographical attributes for the following reasons </a:t>
          </a:r>
          <a:endParaRPr lang="en-US" sz="900" kern="1200"/>
        </a:p>
      </dsp:txBody>
      <dsp:txXfrm>
        <a:off x="6489138" y="438286"/>
        <a:ext cx="2125787" cy="1261406"/>
      </dsp:txXfrm>
    </dsp:sp>
    <dsp:sp modelId="{7FA84DE7-001C-4A24-8C87-67F5686CE845}">
      <dsp:nvSpPr>
        <dsp:cNvPr id="0" name=""/>
        <dsp:cNvSpPr/>
      </dsp:nvSpPr>
      <dsp:spPr>
        <a:xfrm>
          <a:off x="6670321" y="1738936"/>
          <a:ext cx="220427" cy="4474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7466"/>
              </a:lnTo>
              <a:lnTo>
                <a:pt x="220427" y="44746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8F00AA-F8B7-4B0C-ACAB-4B543D254593}">
      <dsp:nvSpPr>
        <dsp:cNvPr id="0" name=""/>
        <dsp:cNvSpPr/>
      </dsp:nvSpPr>
      <dsp:spPr>
        <a:xfrm>
          <a:off x="6890749" y="1752327"/>
          <a:ext cx="2338013" cy="8681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b="1" kern="1200"/>
            <a:t>To ensure that infrastructure details are automatically captured at the point of inspection </a:t>
          </a:r>
          <a:endParaRPr lang="en-US" sz="1300" kern="1200"/>
        </a:p>
      </dsp:txBody>
      <dsp:txXfrm>
        <a:off x="6916176" y="1777754"/>
        <a:ext cx="2287159" cy="817297"/>
      </dsp:txXfrm>
    </dsp:sp>
    <dsp:sp modelId="{A5849995-4E89-4081-8697-8D86239EA9D9}">
      <dsp:nvSpPr>
        <dsp:cNvPr id="0" name=""/>
        <dsp:cNvSpPr/>
      </dsp:nvSpPr>
      <dsp:spPr>
        <a:xfrm>
          <a:off x="6670321" y="1738936"/>
          <a:ext cx="220427" cy="15135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3500"/>
              </a:lnTo>
              <a:lnTo>
                <a:pt x="220427" y="151350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384C39-3E26-4C97-BCA6-444E54DB548C}">
      <dsp:nvSpPr>
        <dsp:cNvPr id="0" name=""/>
        <dsp:cNvSpPr/>
      </dsp:nvSpPr>
      <dsp:spPr>
        <a:xfrm>
          <a:off x="6890749" y="2670080"/>
          <a:ext cx="1744931" cy="1164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b="1" kern="1200"/>
            <a:t>To ensure that cadastral (property details) are automatically captured </a:t>
          </a:r>
          <a:endParaRPr lang="en-US" sz="1300" kern="1200"/>
        </a:p>
      </dsp:txBody>
      <dsp:txXfrm>
        <a:off x="6924862" y="2704193"/>
        <a:ext cx="1676705" cy="1096488"/>
      </dsp:txXfrm>
    </dsp:sp>
    <dsp:sp modelId="{88FFBA2D-28AB-40E2-BB78-E09230720287}">
      <dsp:nvSpPr>
        <dsp:cNvPr id="0" name=""/>
        <dsp:cNvSpPr/>
      </dsp:nvSpPr>
      <dsp:spPr>
        <a:xfrm>
          <a:off x="6670321" y="1738936"/>
          <a:ext cx="220427" cy="27433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3392"/>
              </a:lnTo>
              <a:lnTo>
                <a:pt x="220427" y="274339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D1A90A-376F-4E93-8DE7-3A448E37601C}">
      <dsp:nvSpPr>
        <dsp:cNvPr id="0" name=""/>
        <dsp:cNvSpPr/>
      </dsp:nvSpPr>
      <dsp:spPr>
        <a:xfrm>
          <a:off x="6890749" y="3884395"/>
          <a:ext cx="2078872" cy="11958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300" b="1" kern="1200"/>
            <a:t>To capture storm tide and flood risk data at the suburb level (if a location is recorded within a 500 m radius) at the time of the inspection </a:t>
          </a:r>
          <a:endParaRPr lang="en-US" sz="1300" kern="1200"/>
        </a:p>
      </dsp:txBody>
      <dsp:txXfrm>
        <a:off x="6925775" y="3919421"/>
        <a:ext cx="2008820" cy="1125817"/>
      </dsp:txXfrm>
    </dsp:sp>
    <dsp:sp modelId="{DD276B85-B318-4635-9B5B-508859AD20E8}">
      <dsp:nvSpPr>
        <dsp:cNvPr id="0" name=""/>
        <dsp:cNvSpPr/>
      </dsp:nvSpPr>
      <dsp:spPr>
        <a:xfrm>
          <a:off x="1333264" y="2283428"/>
          <a:ext cx="2642640" cy="146710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b="1" kern="1200"/>
            <a:t>Fred is an asset management and service professional, not a GIS expert.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900" b="1" kern="1200"/>
            <a:t>However, Konect manager users can setup these smart forms and link to spatial data within a </a:t>
          </a:r>
          <a:r>
            <a:rPr lang="en-AU" sz="900" b="1" kern="1200" err="1"/>
            <a:t>Konect</a:t>
          </a:r>
          <a:r>
            <a:rPr lang="en-AU" sz="900" b="1" kern="1200"/>
            <a:t> instance</a:t>
          </a:r>
          <a:endParaRPr lang="en-US" sz="900" kern="1200"/>
        </a:p>
      </dsp:txBody>
      <dsp:txXfrm>
        <a:off x="1376234" y="2326398"/>
        <a:ext cx="2556700" cy="13811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E79B8-44CA-4A09-811A-C52D7C1338FD}">
      <dsp:nvSpPr>
        <dsp:cNvPr id="0" name=""/>
        <dsp:cNvSpPr/>
      </dsp:nvSpPr>
      <dsp:spPr>
        <a:xfrm>
          <a:off x="2738135" y="170079"/>
          <a:ext cx="707958" cy="70795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ABC83F-5639-4D66-8AB6-3456B3F3AD76}">
      <dsp:nvSpPr>
        <dsp:cNvPr id="0" name=""/>
        <dsp:cNvSpPr/>
      </dsp:nvSpPr>
      <dsp:spPr>
        <a:xfrm>
          <a:off x="2305493" y="1338817"/>
          <a:ext cx="1573242" cy="1902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/>
            <a:t>Test before deploying to users in the field – as always</a:t>
          </a:r>
          <a:endParaRPr lang="en-US" sz="1200" kern="1200"/>
        </a:p>
      </dsp:txBody>
      <dsp:txXfrm>
        <a:off x="2305493" y="1338817"/>
        <a:ext cx="1573242" cy="1902639"/>
      </dsp:txXfrm>
    </dsp:sp>
    <dsp:sp modelId="{62B43097-357F-404D-BE3D-8EFF5D9F8C39}">
      <dsp:nvSpPr>
        <dsp:cNvPr id="0" name=""/>
        <dsp:cNvSpPr/>
      </dsp:nvSpPr>
      <dsp:spPr>
        <a:xfrm>
          <a:off x="4586695" y="170079"/>
          <a:ext cx="707958" cy="70795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32C671-A89E-43A1-A29B-C7132F8866C4}">
      <dsp:nvSpPr>
        <dsp:cNvPr id="0" name=""/>
        <dsp:cNvSpPr/>
      </dsp:nvSpPr>
      <dsp:spPr>
        <a:xfrm>
          <a:off x="4154053" y="1338817"/>
          <a:ext cx="1573242" cy="1902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/>
            <a:t>Be mindful of the complexity of the GIS data you are importing into the system. Like any software, this may have performance implications</a:t>
          </a:r>
          <a:endParaRPr lang="en-US" sz="1200" kern="1200"/>
        </a:p>
      </dsp:txBody>
      <dsp:txXfrm>
        <a:off x="4154053" y="1338817"/>
        <a:ext cx="1573242" cy="1902639"/>
      </dsp:txXfrm>
    </dsp:sp>
    <dsp:sp modelId="{DDE943E2-DA5B-432D-A52C-08D79D4AB252}">
      <dsp:nvSpPr>
        <dsp:cNvPr id="0" name=""/>
        <dsp:cNvSpPr/>
      </dsp:nvSpPr>
      <dsp:spPr>
        <a:xfrm>
          <a:off x="6435254" y="170079"/>
          <a:ext cx="707958" cy="70795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FA1FB6-54E1-45E2-9CAC-1E3FE5153C68}">
      <dsp:nvSpPr>
        <dsp:cNvPr id="0" name=""/>
        <dsp:cNvSpPr/>
      </dsp:nvSpPr>
      <dsp:spPr>
        <a:xfrm>
          <a:off x="6002612" y="1338817"/>
          <a:ext cx="1573242" cy="19026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b="1" kern="1200"/>
            <a:t>Data may need to be processed prior to load </a:t>
          </a:r>
          <a:endParaRPr lang="en-US" sz="1200" kern="1200"/>
        </a:p>
      </dsp:txBody>
      <dsp:txXfrm>
        <a:off x="6002612" y="1338817"/>
        <a:ext cx="1573242" cy="19026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4D7149-E8E7-49B5-8B4F-07D9EE140AE9}">
      <dsp:nvSpPr>
        <dsp:cNvPr id="0" name=""/>
        <dsp:cNvSpPr/>
      </dsp:nvSpPr>
      <dsp:spPr>
        <a:xfrm>
          <a:off x="0" y="628"/>
          <a:ext cx="50314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F1C6D6-ABD1-48E6-8DBF-7A08B79E2C93}">
      <dsp:nvSpPr>
        <dsp:cNvPr id="0" name=""/>
        <dsp:cNvSpPr/>
      </dsp:nvSpPr>
      <dsp:spPr>
        <a:xfrm>
          <a:off x="0" y="628"/>
          <a:ext cx="5031485" cy="1028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Arial" panose="020B0604020202020204" pitchFamily="34" charset="0"/>
              <a:cs typeface="Arial" panose="020B0604020202020204" pitchFamily="34" charset="0"/>
            </a:rPr>
            <a:t>Calculated fields technical documentation </a:t>
          </a:r>
          <a:endParaRPr lang="en-US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628"/>
        <a:ext cx="5031485" cy="1028766"/>
      </dsp:txXfrm>
    </dsp:sp>
    <dsp:sp modelId="{B319A0CB-E228-4338-9256-959685D4D82A}">
      <dsp:nvSpPr>
        <dsp:cNvPr id="0" name=""/>
        <dsp:cNvSpPr/>
      </dsp:nvSpPr>
      <dsp:spPr>
        <a:xfrm>
          <a:off x="0" y="1029394"/>
          <a:ext cx="50314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41B0A7-80F7-4C77-8907-490AF05D62C2}">
      <dsp:nvSpPr>
        <dsp:cNvPr id="0" name=""/>
        <dsp:cNvSpPr/>
      </dsp:nvSpPr>
      <dsp:spPr>
        <a:xfrm>
          <a:off x="0" y="1029394"/>
          <a:ext cx="5031485" cy="1028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1"/>
            </a:rPr>
            <a:t>https://api.konectech.com/docs/integration/calculated-fields/index.html</a:t>
          </a:r>
          <a:endParaRPr lang="en-US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029394"/>
        <a:ext cx="5031485" cy="1028766"/>
      </dsp:txXfrm>
    </dsp:sp>
    <dsp:sp modelId="{CB7B58E9-A2C4-494E-B49D-5AF05D4051D6}">
      <dsp:nvSpPr>
        <dsp:cNvPr id="0" name=""/>
        <dsp:cNvSpPr/>
      </dsp:nvSpPr>
      <dsp:spPr>
        <a:xfrm>
          <a:off x="0" y="2058160"/>
          <a:ext cx="50314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3F29F8-1650-408E-8992-99FC63067E0A}">
      <dsp:nvSpPr>
        <dsp:cNvPr id="0" name=""/>
        <dsp:cNvSpPr/>
      </dsp:nvSpPr>
      <dsp:spPr>
        <a:xfrm>
          <a:off x="0" y="2058160"/>
          <a:ext cx="5031485" cy="1028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>
              <a:latin typeface="Arial" panose="020B0604020202020204" pitchFamily="34" charset="0"/>
              <a:cs typeface="Arial" panose="020B0604020202020204" pitchFamily="34" charset="0"/>
            </a:rPr>
            <a:t>Konect </a:t>
          </a:r>
          <a:r>
            <a:rPr lang="en-US" sz="1400" b="1" kern="1200" err="1">
              <a:latin typeface="Arial" panose="020B0604020202020204" pitchFamily="34" charset="0"/>
              <a:cs typeface="Arial" panose="020B0604020202020204" pitchFamily="34" charset="0"/>
            </a:rPr>
            <a:t>Quickstart</a:t>
          </a:r>
          <a:r>
            <a:rPr lang="en-US" sz="1400" b="1" kern="1200">
              <a:latin typeface="Arial" panose="020B0604020202020204" pitchFamily="34" charset="0"/>
              <a:cs typeface="Arial" panose="020B0604020202020204" pitchFamily="34" charset="0"/>
            </a:rPr>
            <a:t> guide </a:t>
          </a:r>
          <a:endParaRPr lang="en-US" sz="14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058160"/>
        <a:ext cx="5031485" cy="1028766"/>
      </dsp:txXfrm>
    </dsp:sp>
    <dsp:sp modelId="{7AB11F86-6F44-4300-BE62-794B2E64E301}">
      <dsp:nvSpPr>
        <dsp:cNvPr id="0" name=""/>
        <dsp:cNvSpPr/>
      </dsp:nvSpPr>
      <dsp:spPr>
        <a:xfrm>
          <a:off x="0" y="3086927"/>
          <a:ext cx="50314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1811DE-5EFF-42BB-938B-97ED2D60AD90}">
      <dsp:nvSpPr>
        <dsp:cNvPr id="0" name=""/>
        <dsp:cNvSpPr/>
      </dsp:nvSpPr>
      <dsp:spPr>
        <a:xfrm>
          <a:off x="0" y="3086927"/>
          <a:ext cx="5031485" cy="1028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Arial" panose="020B0604020202020204" pitchFamily="34" charset="0"/>
              <a:cs typeface="Arial" panose="020B0604020202020204" pitchFamily="34" charset="0"/>
              <a:hlinkClick xmlns:r="http://schemas.openxmlformats.org/officeDocument/2006/relationships" r:id="rId2"/>
            </a:rPr>
            <a:t>https://s3-ap-southeast-2.amazonaws.com/konect-documentation/Konect_Quickstart_Guide.pdf</a:t>
          </a:r>
          <a:endParaRPr lang="en-US" sz="16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086927"/>
        <a:ext cx="5031485" cy="1028766"/>
      </dsp:txXfrm>
    </dsp:sp>
    <dsp:sp modelId="{F80FDD49-9636-4DEC-B45E-262BC8B345F7}">
      <dsp:nvSpPr>
        <dsp:cNvPr id="0" name=""/>
        <dsp:cNvSpPr/>
      </dsp:nvSpPr>
      <dsp:spPr>
        <a:xfrm>
          <a:off x="0" y="4115693"/>
          <a:ext cx="503148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278E82-889F-407E-B0C4-478D0A085B0F}">
      <dsp:nvSpPr>
        <dsp:cNvPr id="0" name=""/>
        <dsp:cNvSpPr/>
      </dsp:nvSpPr>
      <dsp:spPr>
        <a:xfrm>
          <a:off x="0" y="4115693"/>
          <a:ext cx="5031485" cy="1028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Arial" panose="020B0604020202020204" pitchFamily="34" charset="0"/>
              <a:cs typeface="Arial" panose="020B0604020202020204" pitchFamily="34" charset="0"/>
            </a:rPr>
            <a:t>&amp; Stayed tuned for updated resources</a:t>
          </a:r>
        </a:p>
      </dsp:txBody>
      <dsp:txXfrm>
        <a:off x="0" y="4115693"/>
        <a:ext cx="5031485" cy="1028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AB62CA-91DC-4265-AFD3-7F77BFF257E0}" type="datetimeFigureOut">
              <a:rPr lang="en-AU" smtClean="0"/>
              <a:t>25/03/2025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486B4-4AA8-40FF-B51A-0A552D9C1A5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0550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2486B4-4AA8-40FF-B51A-0A552D9C1A5F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2983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B0F7D69-D93C-4C38-A23D-76E000D691CD}"/>
              </a:ext>
            </a:extLst>
          </p:cNvPr>
          <p:cNvSpPr/>
          <p:nvPr/>
        </p:nvSpPr>
        <p:spPr>
          <a:xfrm>
            <a:off x="0" y="0"/>
            <a:ext cx="3496422" cy="6858000"/>
          </a:xfrm>
          <a:custGeom>
            <a:avLst/>
            <a:gdLst>
              <a:gd name="connsiteX0" fmla="*/ 0 w 3496422"/>
              <a:gd name="connsiteY0" fmla="*/ 0 h 6858000"/>
              <a:gd name="connsiteX1" fmla="*/ 1873399 w 3496422"/>
              <a:gd name="connsiteY1" fmla="*/ 0 h 6858000"/>
              <a:gd name="connsiteX2" fmla="*/ 1895523 w 3496422"/>
              <a:gd name="connsiteY2" fmla="*/ 14997 h 6858000"/>
              <a:gd name="connsiteX3" fmla="*/ 3496422 w 3496422"/>
              <a:gd name="connsiteY3" fmla="*/ 3621656 h 6858000"/>
              <a:gd name="connsiteX4" fmla="*/ 1622072 w 3496422"/>
              <a:gd name="connsiteY4" fmla="*/ 6374814 h 6858000"/>
              <a:gd name="connsiteX5" fmla="*/ 1105424 w 3496422"/>
              <a:gd name="connsiteY5" fmla="*/ 6780599 h 6858000"/>
              <a:gd name="connsiteX6" fmla="*/ 993668 w 3496422"/>
              <a:gd name="connsiteY6" fmla="*/ 6858000 h 6858000"/>
              <a:gd name="connsiteX7" fmla="*/ 0 w 349642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4295" y="1346268"/>
            <a:ext cx="7060135" cy="3285207"/>
          </a:xfrm>
        </p:spPr>
        <p:txBody>
          <a:bodyPr anchor="b">
            <a:noAutofit/>
          </a:bodyPr>
          <a:lstStyle>
            <a:lvl1pPr algn="l">
              <a:lnSpc>
                <a:spcPct val="120000"/>
              </a:lnSpc>
              <a:defRPr sz="5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2312" y="4631475"/>
            <a:ext cx="7052117" cy="1150200"/>
          </a:xfrm>
        </p:spPr>
        <p:txBody>
          <a:bodyPr lIns="109728" tIns="109728" rIns="109728" bIns="91440"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23E5C65-E22A-4865-9449-10140D62B6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54295" y="617415"/>
            <a:ext cx="7123723" cy="457200"/>
          </a:xfrm>
        </p:spPr>
        <p:txBody>
          <a:bodyPr/>
          <a:lstStyle>
            <a:lvl1pPr algn="l">
              <a:defRPr/>
            </a:lvl1pPr>
          </a:lstStyle>
          <a:p>
            <a:fld id="{12241623-A064-4BED-B073-BA4D61433402}" type="datetime1">
              <a:rPr lang="en-US" smtClean="0"/>
              <a:t>3/25/2025</a:t>
            </a:fld>
            <a:endParaRPr lang="en-US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EF9C3DE0-E7F5-4B4D-B5AF-CDE724CE7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5" y="6170490"/>
            <a:ext cx="5588349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48C1E146-840A-4217-B63E-62E5CF890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5600" y="6170490"/>
            <a:ext cx="1198829" cy="457200"/>
          </a:xfrm>
        </p:spPr>
        <p:txBody>
          <a:bodyPr/>
          <a:lstStyle>
            <a:lvl1pPr algn="r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8CD419D4-EA9D-42D9-BF62-B07F0B7B672B}"/>
              </a:ext>
            </a:extLst>
          </p:cNvPr>
          <p:cNvSpPr/>
          <p:nvPr/>
        </p:nvSpPr>
        <p:spPr>
          <a:xfrm>
            <a:off x="1375409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1C6FEC9B-9608-4181-A9E5-A1B80E72021C}"/>
              </a:ext>
            </a:extLst>
          </p:cNvPr>
          <p:cNvSpPr/>
          <p:nvPr/>
        </p:nvSpPr>
        <p:spPr>
          <a:xfrm>
            <a:off x="1155402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B1564ED-F26F-451D-97D6-A6EC3E83FD55}"/>
              </a:ext>
            </a:extLst>
          </p:cNvPr>
          <p:cNvSpPr/>
          <p:nvPr/>
        </p:nvSpPr>
        <p:spPr>
          <a:xfrm>
            <a:off x="924161" y="0"/>
            <a:ext cx="2261351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3706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397E4A-EB6A-4FA6-AA4F-69EA0C70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ED0C-1DA7-41F0-94CF-6218B1FEDFF1}" type="datetime1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1A2F5D-7AC4-4F91-965A-7B6A45D6F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6E8B86-CDB8-482F-9D9F-1BFDA363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88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EECF02AB-6034-4B88-BC5A-7C17CB0EF809}" type="datetime1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4799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923EF53-7767-4C94-BEF6-D45292794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3E5F3-28EE-488F-BD53-B744C06C3DEC}" type="datetime1">
              <a:rPr lang="en-US" smtClean="0"/>
              <a:t>3/25/2025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CF12700-F905-4CFA-970C-C81E05A64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A1B1EE2-BCA3-432B-A32D-B04C7F1DD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28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84A89F5-6982-40AE-8108-88B93E85C8FF}"/>
              </a:ext>
            </a:extLst>
          </p:cNvPr>
          <p:cNvGrpSpPr/>
          <p:nvPr/>
        </p:nvGrpSpPr>
        <p:grpSpPr>
          <a:xfrm>
            <a:off x="3124577" y="0"/>
            <a:ext cx="4389519" cy="2916937"/>
            <a:chOff x="3124577" y="0"/>
            <a:chExt cx="4389519" cy="2916937"/>
          </a:xfrm>
        </p:grpSpPr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80BED93-E30B-4492-A268-84C33CA4F067}"/>
                </a:ext>
              </a:extLst>
            </p:cNvPr>
            <p:cNvSpPr/>
            <p:nvPr/>
          </p:nvSpPr>
          <p:spPr>
            <a:xfrm>
              <a:off x="3320637" y="0"/>
              <a:ext cx="4013331" cy="2742133"/>
            </a:xfrm>
            <a:custGeom>
              <a:avLst/>
              <a:gdLst>
                <a:gd name="connsiteX0" fmla="*/ 294151 w 4013331"/>
                <a:gd name="connsiteY0" fmla="*/ 0 h 2742133"/>
                <a:gd name="connsiteX1" fmla="*/ 3844057 w 4013331"/>
                <a:gd name="connsiteY1" fmla="*/ 0 h 2742133"/>
                <a:gd name="connsiteX2" fmla="*/ 3892490 w 4013331"/>
                <a:gd name="connsiteY2" fmla="*/ 131440 h 2742133"/>
                <a:gd name="connsiteX3" fmla="*/ 4013331 w 4013331"/>
                <a:gd name="connsiteY3" fmla="*/ 941251 h 2742133"/>
                <a:gd name="connsiteX4" fmla="*/ 3804827 w 4013331"/>
                <a:gd name="connsiteY4" fmla="*/ 1540292 h 2742133"/>
                <a:gd name="connsiteX5" fmla="*/ 3187498 w 4013331"/>
                <a:gd name="connsiteY5" fmla="*/ 2098087 h 2742133"/>
                <a:gd name="connsiteX6" fmla="*/ 3051769 w 4013331"/>
                <a:gd name="connsiteY6" fmla="*/ 2204787 h 2742133"/>
                <a:gd name="connsiteX7" fmla="*/ 1936476 w 4013331"/>
                <a:gd name="connsiteY7" fmla="*/ 2742133 h 2742133"/>
                <a:gd name="connsiteX8" fmla="*/ 467303 w 4013331"/>
                <a:gd name="connsiteY8" fmla="*/ 1868695 h 2742133"/>
                <a:gd name="connsiteX9" fmla="*/ 310732 w 4013331"/>
                <a:gd name="connsiteY9" fmla="*/ 1645244 h 2742133"/>
                <a:gd name="connsiteX10" fmla="*/ 0 w 4013331"/>
                <a:gd name="connsiteY10" fmla="*/ 941251 h 2742133"/>
                <a:gd name="connsiteX11" fmla="*/ 187749 w 4013331"/>
                <a:gd name="connsiteY11" fmla="*/ 183076 h 2742133"/>
                <a:gd name="connsiteX12" fmla="*/ 288888 w 4013331"/>
                <a:gd name="connsiteY12" fmla="*/ 7329 h 2742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13331" h="2742133">
                  <a:moveTo>
                    <a:pt x="294151" y="0"/>
                  </a:moveTo>
                  <a:lnTo>
                    <a:pt x="3844057" y="0"/>
                  </a:lnTo>
                  <a:lnTo>
                    <a:pt x="3892490" y="131440"/>
                  </a:lnTo>
                  <a:cubicBezTo>
                    <a:pt x="3971777" y="378867"/>
                    <a:pt x="4013331" y="652783"/>
                    <a:pt x="4013331" y="941251"/>
                  </a:cubicBezTo>
                  <a:cubicBezTo>
                    <a:pt x="4013331" y="1171430"/>
                    <a:pt x="3948997" y="1356167"/>
                    <a:pt x="3804827" y="1540292"/>
                  </a:cubicBezTo>
                  <a:cubicBezTo>
                    <a:pt x="3654026" y="1732895"/>
                    <a:pt x="3427436" y="1910292"/>
                    <a:pt x="3187498" y="2098087"/>
                  </a:cubicBezTo>
                  <a:cubicBezTo>
                    <a:pt x="3143231" y="2132693"/>
                    <a:pt x="3097499" y="2168522"/>
                    <a:pt x="3051769" y="2204787"/>
                  </a:cubicBezTo>
                  <a:cubicBezTo>
                    <a:pt x="2642425" y="2529345"/>
                    <a:pt x="2343664" y="2742133"/>
                    <a:pt x="1936476" y="2742133"/>
                  </a:cubicBezTo>
                  <a:cubicBezTo>
                    <a:pt x="1316045" y="2742133"/>
                    <a:pt x="876647" y="2480932"/>
                    <a:pt x="467303" y="1868695"/>
                  </a:cubicBezTo>
                  <a:cubicBezTo>
                    <a:pt x="413736" y="1788559"/>
                    <a:pt x="361372" y="1715679"/>
                    <a:pt x="310732" y="1645244"/>
                  </a:cubicBezTo>
                  <a:cubicBezTo>
                    <a:pt x="100850" y="1353195"/>
                    <a:pt x="0" y="1201315"/>
                    <a:pt x="0" y="941251"/>
                  </a:cubicBezTo>
                  <a:cubicBezTo>
                    <a:pt x="0" y="683021"/>
                    <a:pt x="63214" y="427935"/>
                    <a:pt x="187749" y="183076"/>
                  </a:cubicBezTo>
                  <a:cubicBezTo>
                    <a:pt x="218215" y="123194"/>
                    <a:pt x="251953" y="64578"/>
                    <a:pt x="288888" y="7329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65F60C1-CD8B-4326-9B24-3D197CF382A6}"/>
                </a:ext>
              </a:extLst>
            </p:cNvPr>
            <p:cNvSpPr/>
            <p:nvPr/>
          </p:nvSpPr>
          <p:spPr>
            <a:xfrm>
              <a:off x="3566319" y="0"/>
              <a:ext cx="3401415" cy="2440484"/>
            </a:xfrm>
            <a:custGeom>
              <a:avLst/>
              <a:gdLst>
                <a:gd name="connsiteX0" fmla="*/ 332917 w 3401415"/>
                <a:gd name="connsiteY0" fmla="*/ 0 h 2440484"/>
                <a:gd name="connsiteX1" fmla="*/ 3207137 w 3401415"/>
                <a:gd name="connsiteY1" fmla="*/ 0 h 2440484"/>
                <a:gd name="connsiteX2" fmla="*/ 3242654 w 3401415"/>
                <a:gd name="connsiteY2" fmla="*/ 74937 h 2440484"/>
                <a:gd name="connsiteX3" fmla="*/ 3401415 w 3401415"/>
                <a:gd name="connsiteY3" fmla="*/ 914184 h 2440484"/>
                <a:gd name="connsiteX4" fmla="*/ 3224702 w 3401415"/>
                <a:gd name="connsiteY4" fmla="*/ 1421888 h 2440484"/>
                <a:gd name="connsiteX5" fmla="*/ 2701498 w 3401415"/>
                <a:gd name="connsiteY5" fmla="*/ 1894635 h 2440484"/>
                <a:gd name="connsiteX6" fmla="*/ 2586463 w 3401415"/>
                <a:gd name="connsiteY6" fmla="*/ 1985068 h 2440484"/>
                <a:gd name="connsiteX7" fmla="*/ 1641219 w 3401415"/>
                <a:gd name="connsiteY7" fmla="*/ 2440484 h 2440484"/>
                <a:gd name="connsiteX8" fmla="*/ 396053 w 3401415"/>
                <a:gd name="connsiteY8" fmla="*/ 1700219 h 2440484"/>
                <a:gd name="connsiteX9" fmla="*/ 263354 w 3401415"/>
                <a:gd name="connsiteY9" fmla="*/ 1510839 h 2440484"/>
                <a:gd name="connsiteX10" fmla="*/ 0 w 3401415"/>
                <a:gd name="connsiteY10" fmla="*/ 914184 h 2440484"/>
                <a:gd name="connsiteX11" fmla="*/ 159122 w 3401415"/>
                <a:gd name="connsiteY11" fmla="*/ 271610 h 2440484"/>
                <a:gd name="connsiteX12" fmla="*/ 244841 w 3401415"/>
                <a:gd name="connsiteY12" fmla="*/ 122658 h 2440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01415" h="2440484">
                  <a:moveTo>
                    <a:pt x="332917" y="0"/>
                  </a:moveTo>
                  <a:lnTo>
                    <a:pt x="3207137" y="0"/>
                  </a:lnTo>
                  <a:lnTo>
                    <a:pt x="3242654" y="74937"/>
                  </a:lnTo>
                  <a:cubicBezTo>
                    <a:pt x="3346386" y="322243"/>
                    <a:pt x="3401415" y="608579"/>
                    <a:pt x="3401415" y="914184"/>
                  </a:cubicBezTo>
                  <a:cubicBezTo>
                    <a:pt x="3401415" y="1109268"/>
                    <a:pt x="3346890" y="1265837"/>
                    <a:pt x="3224702" y="1421888"/>
                  </a:cubicBezTo>
                  <a:cubicBezTo>
                    <a:pt x="3096894" y="1585125"/>
                    <a:pt x="2904852" y="1735475"/>
                    <a:pt x="2701498" y="1894635"/>
                  </a:cubicBezTo>
                  <a:cubicBezTo>
                    <a:pt x="2663980" y="1923966"/>
                    <a:pt x="2625221" y="1954332"/>
                    <a:pt x="2586463" y="1985068"/>
                  </a:cubicBezTo>
                  <a:cubicBezTo>
                    <a:pt x="2239532" y="2260140"/>
                    <a:pt x="1986324" y="2440484"/>
                    <a:pt x="1641219" y="2440484"/>
                  </a:cubicBezTo>
                  <a:cubicBezTo>
                    <a:pt x="1115386" y="2440484"/>
                    <a:pt x="742984" y="2219109"/>
                    <a:pt x="396053" y="1700219"/>
                  </a:cubicBezTo>
                  <a:cubicBezTo>
                    <a:pt x="350653" y="1632303"/>
                    <a:pt x="306273" y="1570535"/>
                    <a:pt x="263354" y="1510839"/>
                  </a:cubicBezTo>
                  <a:cubicBezTo>
                    <a:pt x="85473" y="1263318"/>
                    <a:pt x="0" y="1134597"/>
                    <a:pt x="0" y="914184"/>
                  </a:cubicBezTo>
                  <a:cubicBezTo>
                    <a:pt x="0" y="695327"/>
                    <a:pt x="53576" y="479135"/>
                    <a:pt x="159122" y="271610"/>
                  </a:cubicBezTo>
                  <a:cubicBezTo>
                    <a:pt x="184943" y="220858"/>
                    <a:pt x="213538" y="171179"/>
                    <a:pt x="244841" y="122658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69511D06-104E-440E-8049-4CDCE4B87E96}"/>
                </a:ext>
              </a:extLst>
            </p:cNvPr>
            <p:cNvSpPr/>
            <p:nvPr/>
          </p:nvSpPr>
          <p:spPr>
            <a:xfrm>
              <a:off x="3232490" y="0"/>
              <a:ext cx="4164597" cy="2817185"/>
            </a:xfrm>
            <a:custGeom>
              <a:avLst/>
              <a:gdLst>
                <a:gd name="connsiteX0" fmla="*/ 237339 w 4130517"/>
                <a:gd name="connsiteY0" fmla="*/ 0 h 2806419"/>
                <a:gd name="connsiteX1" fmla="*/ 3997489 w 4130517"/>
                <a:gd name="connsiteY1" fmla="*/ 0 h 2806419"/>
                <a:gd name="connsiteX2" fmla="*/ 4006148 w 4130517"/>
                <a:gd name="connsiteY2" fmla="*/ 24333 h 2806419"/>
                <a:gd name="connsiteX3" fmla="*/ 4130517 w 4130517"/>
                <a:gd name="connsiteY3" fmla="*/ 887307 h 2806419"/>
                <a:gd name="connsiteX4" fmla="*/ 3915925 w 4130517"/>
                <a:gd name="connsiteY4" fmla="*/ 1525677 h 2806419"/>
                <a:gd name="connsiteX5" fmla="*/ 3280571 w 4130517"/>
                <a:gd name="connsiteY5" fmla="*/ 2120090 h 2806419"/>
                <a:gd name="connsiteX6" fmla="*/ 3140878 w 4130517"/>
                <a:gd name="connsiteY6" fmla="*/ 2233796 h 2806419"/>
                <a:gd name="connsiteX7" fmla="*/ 1993019 w 4130517"/>
                <a:gd name="connsiteY7" fmla="*/ 2806419 h 2806419"/>
                <a:gd name="connsiteX8" fmla="*/ 480948 w 4130517"/>
                <a:gd name="connsiteY8" fmla="*/ 1875638 h 2806419"/>
                <a:gd name="connsiteX9" fmla="*/ 319805 w 4130517"/>
                <a:gd name="connsiteY9" fmla="*/ 1637519 h 2806419"/>
                <a:gd name="connsiteX10" fmla="*/ 0 w 4130517"/>
                <a:gd name="connsiteY10" fmla="*/ 887307 h 2806419"/>
                <a:gd name="connsiteX11" fmla="*/ 193231 w 4130517"/>
                <a:gd name="connsiteY11" fmla="*/ 79360 h 280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0517" h="2806419">
                  <a:moveTo>
                    <a:pt x="237339" y="0"/>
                  </a:moveTo>
                  <a:lnTo>
                    <a:pt x="3997489" y="0"/>
                  </a:lnTo>
                  <a:lnTo>
                    <a:pt x="4006148" y="24333"/>
                  </a:lnTo>
                  <a:cubicBezTo>
                    <a:pt x="4087750" y="288004"/>
                    <a:pt x="4130517" y="579903"/>
                    <a:pt x="4130517" y="887307"/>
                  </a:cubicBezTo>
                  <a:cubicBezTo>
                    <a:pt x="4130517" y="1132599"/>
                    <a:pt x="4064304" y="1329464"/>
                    <a:pt x="3915925" y="1525677"/>
                  </a:cubicBezTo>
                  <a:cubicBezTo>
                    <a:pt x="3760721" y="1730924"/>
                    <a:pt x="3527514" y="1919967"/>
                    <a:pt x="3280571" y="2120090"/>
                  </a:cubicBezTo>
                  <a:cubicBezTo>
                    <a:pt x="3235011" y="2156968"/>
                    <a:pt x="3187944" y="2195151"/>
                    <a:pt x="3140878" y="2233796"/>
                  </a:cubicBezTo>
                  <a:cubicBezTo>
                    <a:pt x="2719582" y="2579662"/>
                    <a:pt x="2412097" y="2806419"/>
                    <a:pt x="1993019" y="2806419"/>
                  </a:cubicBezTo>
                  <a:cubicBezTo>
                    <a:pt x="1354472" y="2806419"/>
                    <a:pt x="902244" y="2528070"/>
                    <a:pt x="480948" y="1875638"/>
                  </a:cubicBezTo>
                  <a:cubicBezTo>
                    <a:pt x="425816" y="1790244"/>
                    <a:pt x="371924" y="1712578"/>
                    <a:pt x="319805" y="1637519"/>
                  </a:cubicBezTo>
                  <a:cubicBezTo>
                    <a:pt x="103795" y="1326296"/>
                    <a:pt x="0" y="1164446"/>
                    <a:pt x="0" y="887307"/>
                  </a:cubicBezTo>
                  <a:cubicBezTo>
                    <a:pt x="0" y="612125"/>
                    <a:pt x="65060" y="340293"/>
                    <a:pt x="193231" y="79360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164F6B39-7B0A-4839-9F52-1FFA2044F248}"/>
                </a:ext>
              </a:extLst>
            </p:cNvPr>
            <p:cNvSpPr/>
            <p:nvPr/>
          </p:nvSpPr>
          <p:spPr>
            <a:xfrm>
              <a:off x="3124577" y="0"/>
              <a:ext cx="4389519" cy="2916937"/>
            </a:xfrm>
            <a:custGeom>
              <a:avLst/>
              <a:gdLst>
                <a:gd name="connsiteX0" fmla="*/ 208215 w 4389519"/>
                <a:gd name="connsiteY0" fmla="*/ 0 h 2916937"/>
                <a:gd name="connsiteX1" fmla="*/ 4284014 w 4389519"/>
                <a:gd name="connsiteY1" fmla="*/ 0 h 2916937"/>
                <a:gd name="connsiteX2" fmla="*/ 4335794 w 4389519"/>
                <a:gd name="connsiteY2" fmla="*/ 207911 h 2916937"/>
                <a:gd name="connsiteX3" fmla="*/ 4376420 w 4389519"/>
                <a:gd name="connsiteY3" fmla="*/ 1078865 h 2916937"/>
                <a:gd name="connsiteX4" fmla="*/ 4090147 w 4389519"/>
                <a:gd name="connsiteY4" fmla="*/ 1734728 h 2916937"/>
                <a:gd name="connsiteX5" fmla="*/ 3362552 w 4389519"/>
                <a:gd name="connsiteY5" fmla="*/ 2305097 h 2916937"/>
                <a:gd name="connsiteX6" fmla="*/ 3204152 w 4389519"/>
                <a:gd name="connsiteY6" fmla="*/ 2412521 h 2916937"/>
                <a:gd name="connsiteX7" fmla="*/ 1936072 w 4389519"/>
                <a:gd name="connsiteY7" fmla="*/ 2912360 h 2916937"/>
                <a:gd name="connsiteX8" fmla="*/ 421690 w 4389519"/>
                <a:gd name="connsiteY8" fmla="*/ 1787063 h 2916937"/>
                <a:gd name="connsiteX9" fmla="*/ 273167 w 4389519"/>
                <a:gd name="connsiteY9" fmla="*/ 1520080 h 2916937"/>
                <a:gd name="connsiteX10" fmla="*/ 4118 w 4389519"/>
                <a:gd name="connsiteY10" fmla="*/ 696338 h 2916937"/>
                <a:gd name="connsiteX11" fmla="*/ 175984 w 4389519"/>
                <a:gd name="connsiteY11" fmla="*/ 60381 h 29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389519" h="2916937">
                  <a:moveTo>
                    <a:pt x="208215" y="0"/>
                  </a:moveTo>
                  <a:lnTo>
                    <a:pt x="4284014" y="0"/>
                  </a:lnTo>
                  <a:lnTo>
                    <a:pt x="4335794" y="207911"/>
                  </a:lnTo>
                  <a:cubicBezTo>
                    <a:pt x="4388748" y="479686"/>
                    <a:pt x="4403109" y="773803"/>
                    <a:pt x="4376420" y="1078865"/>
                  </a:cubicBezTo>
                  <a:cubicBezTo>
                    <a:pt x="4353703" y="1338514"/>
                    <a:pt x="4265383" y="1540772"/>
                    <a:pt x="4090147" y="1734728"/>
                  </a:cubicBezTo>
                  <a:cubicBezTo>
                    <a:pt x="3906850" y="1937616"/>
                    <a:pt x="3642485" y="2116128"/>
                    <a:pt x="3362552" y="2305097"/>
                  </a:cubicBezTo>
                  <a:cubicBezTo>
                    <a:pt x="3310910" y="2339914"/>
                    <a:pt x="3257553" y="2375972"/>
                    <a:pt x="3204152" y="2412521"/>
                  </a:cubicBezTo>
                  <a:cubicBezTo>
                    <a:pt x="2726165" y="2739616"/>
                    <a:pt x="2379682" y="2951171"/>
                    <a:pt x="1936072" y="2912360"/>
                  </a:cubicBezTo>
                  <a:cubicBezTo>
                    <a:pt x="1260148" y="2853224"/>
                    <a:pt x="807225" y="2516700"/>
                    <a:pt x="421690" y="1787063"/>
                  </a:cubicBezTo>
                  <a:cubicBezTo>
                    <a:pt x="371240" y="1691563"/>
                    <a:pt x="321385" y="1604361"/>
                    <a:pt x="273167" y="1520080"/>
                  </a:cubicBezTo>
                  <a:cubicBezTo>
                    <a:pt x="73334" y="1170636"/>
                    <a:pt x="-21548" y="989700"/>
                    <a:pt x="4118" y="696338"/>
                  </a:cubicBezTo>
                  <a:cubicBezTo>
                    <a:pt x="23232" y="477870"/>
                    <a:pt x="80908" y="264786"/>
                    <a:pt x="175984" y="60381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3099122-D80B-4389-A1CF-52C635217F4B}"/>
              </a:ext>
            </a:extLst>
          </p:cNvPr>
          <p:cNvGrpSpPr/>
          <p:nvPr/>
        </p:nvGrpSpPr>
        <p:grpSpPr>
          <a:xfrm>
            <a:off x="8122942" y="0"/>
            <a:ext cx="4069058" cy="3547008"/>
            <a:chOff x="8122942" y="0"/>
            <a:chExt cx="4069058" cy="3547008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A535D59-CDAA-4AA9-84AC-A6142E857FE2}"/>
                </a:ext>
              </a:extLst>
            </p:cNvPr>
            <p:cNvSpPr/>
            <p:nvPr/>
          </p:nvSpPr>
          <p:spPr>
            <a:xfrm>
              <a:off x="8122942" y="0"/>
              <a:ext cx="4069058" cy="3547008"/>
            </a:xfrm>
            <a:custGeom>
              <a:avLst/>
              <a:gdLst>
                <a:gd name="connsiteX0" fmla="*/ 305212 w 4069058"/>
                <a:gd name="connsiteY0" fmla="*/ 0 h 3547008"/>
                <a:gd name="connsiteX1" fmla="*/ 4069058 w 4069058"/>
                <a:gd name="connsiteY1" fmla="*/ 0 h 3547008"/>
                <a:gd name="connsiteX2" fmla="*/ 4069058 w 4069058"/>
                <a:gd name="connsiteY2" fmla="*/ 2865785 h 3547008"/>
                <a:gd name="connsiteX3" fmla="*/ 3996814 w 4069058"/>
                <a:gd name="connsiteY3" fmla="*/ 2947457 h 3547008"/>
                <a:gd name="connsiteX4" fmla="*/ 2732780 w 4069058"/>
                <a:gd name="connsiteY4" fmla="*/ 3541640 h 3547008"/>
                <a:gd name="connsiteX5" fmla="*/ 1317550 w 4069058"/>
                <a:gd name="connsiteY5" fmla="*/ 3015110 h 3547008"/>
                <a:gd name="connsiteX6" fmla="*/ 1140977 w 4069058"/>
                <a:gd name="connsiteY6" fmla="*/ 2901419 h 3547008"/>
                <a:gd name="connsiteX7" fmla="*/ 330269 w 4069058"/>
                <a:gd name="connsiteY7" fmla="*/ 2297252 h 3547008"/>
                <a:gd name="connsiteX8" fmla="*/ 13299 w 4069058"/>
                <a:gd name="connsiteY8" fmla="*/ 1599966 h 3547008"/>
                <a:gd name="connsiteX9" fmla="*/ 217457 w 4069058"/>
                <a:gd name="connsiteY9" fmla="*/ 178659 h 354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69058" h="3547008">
                  <a:moveTo>
                    <a:pt x="305212" y="0"/>
                  </a:moveTo>
                  <a:lnTo>
                    <a:pt x="4069058" y="0"/>
                  </a:lnTo>
                  <a:lnTo>
                    <a:pt x="4069058" y="2865785"/>
                  </a:lnTo>
                  <a:lnTo>
                    <a:pt x="3996814" y="2947457"/>
                  </a:lnTo>
                  <a:cubicBezTo>
                    <a:pt x="3654887" y="3311545"/>
                    <a:pt x="3252443" y="3496175"/>
                    <a:pt x="2732780" y="3541640"/>
                  </a:cubicBezTo>
                  <a:cubicBezTo>
                    <a:pt x="2236701" y="3585041"/>
                    <a:pt x="1850359" y="3361306"/>
                    <a:pt x="1317550" y="3015110"/>
                  </a:cubicBezTo>
                  <a:cubicBezTo>
                    <a:pt x="1258026" y="2976425"/>
                    <a:pt x="1198546" y="2938265"/>
                    <a:pt x="1140977" y="2901419"/>
                  </a:cubicBezTo>
                  <a:cubicBezTo>
                    <a:pt x="828927" y="2701433"/>
                    <a:pt x="534230" y="2512513"/>
                    <a:pt x="330269" y="2297252"/>
                  </a:cubicBezTo>
                  <a:cubicBezTo>
                    <a:pt x="135278" y="2091465"/>
                    <a:pt x="37487" y="1876435"/>
                    <a:pt x="13299" y="1599966"/>
                  </a:cubicBezTo>
                  <a:cubicBezTo>
                    <a:pt x="-32170" y="1080250"/>
                    <a:pt x="39709" y="589889"/>
                    <a:pt x="217457" y="178659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D6948CC-6D51-4092-887C-B0664DC102C7}"/>
                </a:ext>
              </a:extLst>
            </p:cNvPr>
            <p:cNvSpPr/>
            <p:nvPr/>
          </p:nvSpPr>
          <p:spPr>
            <a:xfrm flipH="1">
              <a:off x="8319994" y="0"/>
              <a:ext cx="3872006" cy="3321595"/>
            </a:xfrm>
            <a:custGeom>
              <a:avLst/>
              <a:gdLst>
                <a:gd name="connsiteX0" fmla="*/ 3466434 w 3872006"/>
                <a:gd name="connsiteY0" fmla="*/ 0 h 3321595"/>
                <a:gd name="connsiteX1" fmla="*/ 65800 w 3872006"/>
                <a:gd name="connsiteY1" fmla="*/ 0 h 3321595"/>
                <a:gd name="connsiteX2" fmla="*/ 0 w 3872006"/>
                <a:gd name="connsiteY2" fmla="*/ 59511 h 3321595"/>
                <a:gd name="connsiteX3" fmla="*/ 0 w 3872006"/>
                <a:gd name="connsiteY3" fmla="*/ 2518435 h 3321595"/>
                <a:gd name="connsiteX4" fmla="*/ 80122 w 3872006"/>
                <a:gd name="connsiteY4" fmla="*/ 2618704 h 3321595"/>
                <a:gd name="connsiteX5" fmla="*/ 1549501 w 3872006"/>
                <a:gd name="connsiteY5" fmla="*/ 3321595 h 3321595"/>
                <a:gd name="connsiteX6" fmla="*/ 2796711 w 3872006"/>
                <a:gd name="connsiteY6" fmla="*/ 2749441 h 3321595"/>
                <a:gd name="connsiteX7" fmla="*/ 2948494 w 3872006"/>
                <a:gd name="connsiteY7" fmla="*/ 2635829 h 3321595"/>
                <a:gd name="connsiteX8" fmla="*/ 3638840 w 3872006"/>
                <a:gd name="connsiteY8" fmla="*/ 2041901 h 3321595"/>
                <a:gd name="connsiteX9" fmla="*/ 3872006 w 3872006"/>
                <a:gd name="connsiteY9" fmla="*/ 1404055 h 3321595"/>
                <a:gd name="connsiteX10" fmla="*/ 3467973 w 3872006"/>
                <a:gd name="connsiteY10" fmla="*/ 1974 h 332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872006" h="3321595">
                  <a:moveTo>
                    <a:pt x="3466434" y="0"/>
                  </a:moveTo>
                  <a:lnTo>
                    <a:pt x="65800" y="0"/>
                  </a:lnTo>
                  <a:lnTo>
                    <a:pt x="0" y="59511"/>
                  </a:lnTo>
                  <a:lnTo>
                    <a:pt x="0" y="2518435"/>
                  </a:lnTo>
                  <a:lnTo>
                    <a:pt x="80122" y="2618704"/>
                  </a:lnTo>
                  <a:cubicBezTo>
                    <a:pt x="490323" y="3108658"/>
                    <a:pt x="942414" y="3321595"/>
                    <a:pt x="1549501" y="3321595"/>
                  </a:cubicBezTo>
                  <a:cubicBezTo>
                    <a:pt x="2004852" y="3321595"/>
                    <a:pt x="2338950" y="3095023"/>
                    <a:pt x="2796711" y="2749441"/>
                  </a:cubicBezTo>
                  <a:cubicBezTo>
                    <a:pt x="2847850" y="2710827"/>
                    <a:pt x="2898991" y="2672676"/>
                    <a:pt x="2948494" y="2635829"/>
                  </a:cubicBezTo>
                  <a:cubicBezTo>
                    <a:pt x="3216812" y="2435869"/>
                    <a:pt x="3470203" y="2246981"/>
                    <a:pt x="3638840" y="2041901"/>
                  </a:cubicBezTo>
                  <a:cubicBezTo>
                    <a:pt x="3800062" y="1845849"/>
                    <a:pt x="3872006" y="1649145"/>
                    <a:pt x="3872006" y="1404055"/>
                  </a:cubicBezTo>
                  <a:cubicBezTo>
                    <a:pt x="3872006" y="866538"/>
                    <a:pt x="3729694" y="376466"/>
                    <a:pt x="3467973" y="1974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5F9FD94-99CC-42AD-8E66-CF99E8FD5A94}"/>
                </a:ext>
              </a:extLst>
            </p:cNvPr>
            <p:cNvSpPr/>
            <p:nvPr/>
          </p:nvSpPr>
          <p:spPr>
            <a:xfrm flipH="1">
              <a:off x="8729240" y="9274"/>
              <a:ext cx="3462454" cy="3010961"/>
            </a:xfrm>
            <a:custGeom>
              <a:avLst/>
              <a:gdLst>
                <a:gd name="connsiteX0" fmla="*/ 2953507 w 3462454"/>
                <a:gd name="connsiteY0" fmla="*/ 0 h 3010961"/>
                <a:gd name="connsiteX1" fmla="*/ 477652 w 3462454"/>
                <a:gd name="connsiteY1" fmla="*/ 0 h 3010961"/>
                <a:gd name="connsiteX2" fmla="*/ 327396 w 3462454"/>
                <a:gd name="connsiteY2" fmla="*/ 113681 h 3010961"/>
                <a:gd name="connsiteX3" fmla="*/ 46554 w 3462454"/>
                <a:gd name="connsiteY3" fmla="*/ 391785 h 3010961"/>
                <a:gd name="connsiteX4" fmla="*/ 0 w 3462454"/>
                <a:gd name="connsiteY4" fmla="*/ 453516 h 3010961"/>
                <a:gd name="connsiteX5" fmla="*/ 0 w 3462454"/>
                <a:gd name="connsiteY5" fmla="*/ 2083461 h 3010961"/>
                <a:gd name="connsiteX6" fmla="*/ 26382 w 3462454"/>
                <a:gd name="connsiteY6" fmla="*/ 2118637 h 3010961"/>
                <a:gd name="connsiteX7" fmla="*/ 101620 w 3462454"/>
                <a:gd name="connsiteY7" fmla="*/ 2222744 h 3010961"/>
                <a:gd name="connsiteX8" fmla="*/ 1494064 w 3462454"/>
                <a:gd name="connsiteY8" fmla="*/ 3010961 h 3010961"/>
                <a:gd name="connsiteX9" fmla="*/ 2551110 w 3462454"/>
                <a:gd name="connsiteY9" fmla="*/ 2526044 h 3010961"/>
                <a:gd name="connsiteX10" fmla="*/ 2679751 w 3462454"/>
                <a:gd name="connsiteY10" fmla="*/ 2429754 h 3010961"/>
                <a:gd name="connsiteX11" fmla="*/ 3264840 w 3462454"/>
                <a:gd name="connsiteY11" fmla="*/ 1926383 h 3010961"/>
                <a:gd name="connsiteX12" fmla="*/ 3462454 w 3462454"/>
                <a:gd name="connsiteY12" fmla="*/ 1385790 h 3010961"/>
                <a:gd name="connsiteX13" fmla="*/ 3018820 w 3462454"/>
                <a:gd name="connsiteY13" fmla="*/ 67626 h 3010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62454" h="3010961">
                  <a:moveTo>
                    <a:pt x="2953507" y="0"/>
                  </a:moveTo>
                  <a:lnTo>
                    <a:pt x="477652" y="0"/>
                  </a:lnTo>
                  <a:lnTo>
                    <a:pt x="327396" y="113681"/>
                  </a:lnTo>
                  <a:cubicBezTo>
                    <a:pt x="222344" y="200626"/>
                    <a:pt x="128536" y="293564"/>
                    <a:pt x="46554" y="391785"/>
                  </a:cubicBezTo>
                  <a:lnTo>
                    <a:pt x="0" y="453516"/>
                  </a:lnTo>
                  <a:lnTo>
                    <a:pt x="0" y="2083461"/>
                  </a:lnTo>
                  <a:lnTo>
                    <a:pt x="26382" y="2118637"/>
                  </a:lnTo>
                  <a:cubicBezTo>
                    <a:pt x="51135" y="2152065"/>
                    <a:pt x="76235" y="2186586"/>
                    <a:pt x="101620" y="2222744"/>
                  </a:cubicBezTo>
                  <a:cubicBezTo>
                    <a:pt x="489585" y="2775245"/>
                    <a:pt x="906035" y="3010961"/>
                    <a:pt x="1494064" y="3010961"/>
                  </a:cubicBezTo>
                  <a:cubicBezTo>
                    <a:pt x="1879987" y="3010961"/>
                    <a:pt x="2163144" y="2818935"/>
                    <a:pt x="2551110" y="2526044"/>
                  </a:cubicBezTo>
                  <a:cubicBezTo>
                    <a:pt x="2594452" y="2493317"/>
                    <a:pt x="2637795" y="2460984"/>
                    <a:pt x="2679751" y="2429754"/>
                  </a:cubicBezTo>
                  <a:cubicBezTo>
                    <a:pt x="2907158" y="2260282"/>
                    <a:pt x="3121914" y="2100194"/>
                    <a:pt x="3264840" y="1926383"/>
                  </a:cubicBezTo>
                  <a:cubicBezTo>
                    <a:pt x="3401480" y="1760224"/>
                    <a:pt x="3462454" y="1593511"/>
                    <a:pt x="3462454" y="1385790"/>
                  </a:cubicBezTo>
                  <a:cubicBezTo>
                    <a:pt x="3462454" y="865148"/>
                    <a:pt x="3304918" y="397028"/>
                    <a:pt x="3018820" y="67626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47D3E70-A759-410D-B5DB-855218E138C3}"/>
                </a:ext>
              </a:extLst>
            </p:cNvPr>
            <p:cNvSpPr/>
            <p:nvPr/>
          </p:nvSpPr>
          <p:spPr>
            <a:xfrm flipH="1">
              <a:off x="8243247" y="9274"/>
              <a:ext cx="3948447" cy="3411460"/>
            </a:xfrm>
            <a:custGeom>
              <a:avLst/>
              <a:gdLst>
                <a:gd name="connsiteX0" fmla="*/ 3564894 w 3904481"/>
                <a:gd name="connsiteY0" fmla="*/ 0 h 3411460"/>
                <a:gd name="connsiteX1" fmla="*/ 0 w 3904481"/>
                <a:gd name="connsiteY1" fmla="*/ 0 h 3411460"/>
                <a:gd name="connsiteX2" fmla="*/ 0 w 3904481"/>
                <a:gd name="connsiteY2" fmla="*/ 2659993 h 3411460"/>
                <a:gd name="connsiteX3" fmla="*/ 1876 w 3904481"/>
                <a:gd name="connsiteY3" fmla="*/ 2662425 h 3411460"/>
                <a:gd name="connsiteX4" fmla="*/ 1514161 w 3904481"/>
                <a:gd name="connsiteY4" fmla="*/ 3411460 h 3411460"/>
                <a:gd name="connsiteX5" fmla="*/ 2797788 w 3904481"/>
                <a:gd name="connsiteY5" fmla="*/ 2801744 h 3411460"/>
                <a:gd name="connsiteX6" fmla="*/ 2954004 w 3904481"/>
                <a:gd name="connsiteY6" fmla="*/ 2680673 h 3411460"/>
                <a:gd name="connsiteX7" fmla="*/ 3664508 w 3904481"/>
                <a:gd name="connsiteY7" fmla="*/ 2047754 h 3411460"/>
                <a:gd name="connsiteX8" fmla="*/ 3904481 w 3904481"/>
                <a:gd name="connsiteY8" fmla="*/ 1368033 h 3411460"/>
                <a:gd name="connsiteX9" fmla="*/ 3596499 w 3904481"/>
                <a:gd name="connsiteY9" fmla="*/ 52268 h 3411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4481" h="3411460">
                  <a:moveTo>
                    <a:pt x="3564894" y="0"/>
                  </a:moveTo>
                  <a:lnTo>
                    <a:pt x="0" y="0"/>
                  </a:lnTo>
                  <a:lnTo>
                    <a:pt x="0" y="2659993"/>
                  </a:lnTo>
                  <a:lnTo>
                    <a:pt x="1876" y="2662425"/>
                  </a:lnTo>
                  <a:cubicBezTo>
                    <a:pt x="424055" y="3184544"/>
                    <a:pt x="889346" y="3411460"/>
                    <a:pt x="1514161" y="3411460"/>
                  </a:cubicBezTo>
                  <a:cubicBezTo>
                    <a:pt x="1982808" y="3411460"/>
                    <a:pt x="2326661" y="3170014"/>
                    <a:pt x="2797788" y="2801744"/>
                  </a:cubicBezTo>
                  <a:cubicBezTo>
                    <a:pt x="2850420" y="2760595"/>
                    <a:pt x="2903054" y="2719940"/>
                    <a:pt x="2954004" y="2680673"/>
                  </a:cubicBezTo>
                  <a:cubicBezTo>
                    <a:pt x="3230156" y="2467586"/>
                    <a:pt x="3490946" y="2266297"/>
                    <a:pt x="3664508" y="2047754"/>
                  </a:cubicBezTo>
                  <a:cubicBezTo>
                    <a:pt x="3830437" y="1838832"/>
                    <a:pt x="3904481" y="1629214"/>
                    <a:pt x="3904481" y="1368033"/>
                  </a:cubicBezTo>
                  <a:cubicBezTo>
                    <a:pt x="3904481" y="877057"/>
                    <a:pt x="3796872" y="423228"/>
                    <a:pt x="3596499" y="52268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0302A25-2D4F-4AD5-B0E9-C12184C3599E}"/>
              </a:ext>
            </a:extLst>
          </p:cNvPr>
          <p:cNvGrpSpPr/>
          <p:nvPr/>
        </p:nvGrpSpPr>
        <p:grpSpPr>
          <a:xfrm>
            <a:off x="-1" y="1355238"/>
            <a:ext cx="4381339" cy="5510713"/>
            <a:chOff x="0" y="1347287"/>
            <a:chExt cx="4259808" cy="5510713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227AF03-773A-4B1E-8FED-67198038E60D}"/>
                </a:ext>
              </a:extLst>
            </p:cNvPr>
            <p:cNvSpPr/>
            <p:nvPr/>
          </p:nvSpPr>
          <p:spPr>
            <a:xfrm>
              <a:off x="0" y="1676545"/>
              <a:ext cx="4174269" cy="5181455"/>
            </a:xfrm>
            <a:custGeom>
              <a:avLst/>
              <a:gdLst>
                <a:gd name="connsiteX0" fmla="*/ 1155130 w 4174269"/>
                <a:gd name="connsiteY0" fmla="*/ 990 h 5181455"/>
                <a:gd name="connsiteX1" fmla="*/ 2396955 w 4174269"/>
                <a:gd name="connsiteY1" fmla="*/ 367328 h 5181455"/>
                <a:gd name="connsiteX2" fmla="*/ 3827960 w 4174269"/>
                <a:gd name="connsiteY2" fmla="*/ 4749328 h 5181455"/>
                <a:gd name="connsiteX3" fmla="*/ 3561502 w 4174269"/>
                <a:gd name="connsiteY3" fmla="*/ 5090948 h 5181455"/>
                <a:gd name="connsiteX4" fmla="*/ 3452726 w 4174269"/>
                <a:gd name="connsiteY4" fmla="*/ 5181455 h 5181455"/>
                <a:gd name="connsiteX5" fmla="*/ 0 w 4174269"/>
                <a:gd name="connsiteY5" fmla="*/ 5181455 h 5181455"/>
                <a:gd name="connsiteX6" fmla="*/ 0 w 4174269"/>
                <a:gd name="connsiteY6" fmla="*/ 251605 h 5181455"/>
                <a:gd name="connsiteX7" fmla="*/ 157396 w 4174269"/>
                <a:gd name="connsiteY7" fmla="*/ 182600 h 5181455"/>
                <a:gd name="connsiteX8" fmla="*/ 1155130 w 4174269"/>
                <a:gd name="connsiteY8" fmla="*/ 990 h 5181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74269" h="5181455">
                  <a:moveTo>
                    <a:pt x="1155130" y="990"/>
                  </a:moveTo>
                  <a:cubicBezTo>
                    <a:pt x="1564667" y="12730"/>
                    <a:pt x="1984593" y="129250"/>
                    <a:pt x="2396955" y="367328"/>
                  </a:cubicBezTo>
                  <a:cubicBezTo>
                    <a:pt x="3871760" y="1218807"/>
                    <a:pt x="4678347" y="3276416"/>
                    <a:pt x="3827960" y="4749328"/>
                  </a:cubicBezTo>
                  <a:cubicBezTo>
                    <a:pt x="3748235" y="4887417"/>
                    <a:pt x="3658928" y="4998272"/>
                    <a:pt x="3561502" y="5090948"/>
                  </a:cubicBezTo>
                  <a:lnTo>
                    <a:pt x="3452726" y="5181455"/>
                  </a:lnTo>
                  <a:lnTo>
                    <a:pt x="0" y="5181455"/>
                  </a:lnTo>
                  <a:lnTo>
                    <a:pt x="0" y="251605"/>
                  </a:lnTo>
                  <a:lnTo>
                    <a:pt x="157396" y="182600"/>
                  </a:lnTo>
                  <a:cubicBezTo>
                    <a:pt x="475610" y="54980"/>
                    <a:pt x="811718" y="-8854"/>
                    <a:pt x="1155130" y="99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6FE8FAD-8A4A-49E1-AFAF-A074482295A9}"/>
                </a:ext>
              </a:extLst>
            </p:cNvPr>
            <p:cNvSpPr/>
            <p:nvPr/>
          </p:nvSpPr>
          <p:spPr>
            <a:xfrm>
              <a:off x="0" y="1347287"/>
              <a:ext cx="4259808" cy="5510713"/>
            </a:xfrm>
            <a:custGeom>
              <a:avLst/>
              <a:gdLst>
                <a:gd name="connsiteX0" fmla="*/ 948905 w 4259808"/>
                <a:gd name="connsiteY0" fmla="*/ 1556 h 5510713"/>
                <a:gd name="connsiteX1" fmla="*/ 2304106 w 4259808"/>
                <a:gd name="connsiteY1" fmla="*/ 405867 h 5510713"/>
                <a:gd name="connsiteX2" fmla="*/ 3890982 w 4259808"/>
                <a:gd name="connsiteY2" fmla="*/ 5156588 h 5510713"/>
                <a:gd name="connsiteX3" fmla="*/ 3680329 w 4259808"/>
                <a:gd name="connsiteY3" fmla="*/ 5445948 h 5510713"/>
                <a:gd name="connsiteX4" fmla="*/ 3616504 w 4259808"/>
                <a:gd name="connsiteY4" fmla="*/ 5510713 h 5510713"/>
                <a:gd name="connsiteX5" fmla="*/ 0 w 4259808"/>
                <a:gd name="connsiteY5" fmla="*/ 5510713 h 5510713"/>
                <a:gd name="connsiteX6" fmla="*/ 0 w 4259808"/>
                <a:gd name="connsiteY6" fmla="*/ 144797 h 5510713"/>
                <a:gd name="connsiteX7" fmla="*/ 164164 w 4259808"/>
                <a:gd name="connsiteY7" fmla="*/ 92266 h 5510713"/>
                <a:gd name="connsiteX8" fmla="*/ 948905 w 4259808"/>
                <a:gd name="connsiteY8" fmla="*/ 1556 h 551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59808" h="5510713">
                  <a:moveTo>
                    <a:pt x="948905" y="1556"/>
                  </a:moveTo>
                  <a:cubicBezTo>
                    <a:pt x="1395136" y="16867"/>
                    <a:pt x="1853354" y="145625"/>
                    <a:pt x="2304106" y="405867"/>
                  </a:cubicBezTo>
                  <a:cubicBezTo>
                    <a:pt x="3916211" y="1336616"/>
                    <a:pt x="4808028" y="3568218"/>
                    <a:pt x="3890982" y="5156588"/>
                  </a:cubicBezTo>
                  <a:cubicBezTo>
                    <a:pt x="3826502" y="5268272"/>
                    <a:pt x="3756052" y="5363347"/>
                    <a:pt x="3680329" y="5445948"/>
                  </a:cubicBezTo>
                  <a:lnTo>
                    <a:pt x="3616504" y="5510713"/>
                  </a:lnTo>
                  <a:lnTo>
                    <a:pt x="0" y="5510713"/>
                  </a:lnTo>
                  <a:lnTo>
                    <a:pt x="0" y="144797"/>
                  </a:lnTo>
                  <a:lnTo>
                    <a:pt x="164164" y="92266"/>
                  </a:lnTo>
                  <a:cubicBezTo>
                    <a:pt x="418657" y="23914"/>
                    <a:pt x="681631" y="-7614"/>
                    <a:pt x="948905" y="1556"/>
                  </a:cubicBezTo>
                  <a:close/>
                </a:path>
              </a:pathLst>
            </a:custGeom>
            <a:noFill/>
            <a:ln w="1905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A7C4DFB-FDFD-4F28-8B00-287EB75C79EB}"/>
                </a:ext>
              </a:extLst>
            </p:cNvPr>
            <p:cNvSpPr/>
            <p:nvPr/>
          </p:nvSpPr>
          <p:spPr>
            <a:xfrm>
              <a:off x="0" y="1592806"/>
              <a:ext cx="4029221" cy="5265194"/>
            </a:xfrm>
            <a:custGeom>
              <a:avLst/>
              <a:gdLst>
                <a:gd name="connsiteX0" fmla="*/ 812878 w 4029221"/>
                <a:gd name="connsiteY0" fmla="*/ 840 h 5265194"/>
                <a:gd name="connsiteX1" fmla="*/ 960980 w 4029221"/>
                <a:gd name="connsiteY1" fmla="*/ 1442 h 5265194"/>
                <a:gd name="connsiteX2" fmla="*/ 2216856 w 4029221"/>
                <a:gd name="connsiteY2" fmla="*/ 376120 h 5265194"/>
                <a:gd name="connsiteX3" fmla="*/ 3687427 w 4029221"/>
                <a:gd name="connsiteY3" fmla="*/ 4778650 h 5265194"/>
                <a:gd name="connsiteX4" fmla="*/ 3267677 w 4029221"/>
                <a:gd name="connsiteY4" fmla="*/ 5245601 h 5265194"/>
                <a:gd name="connsiteX5" fmla="*/ 3237167 w 4029221"/>
                <a:gd name="connsiteY5" fmla="*/ 5265194 h 5265194"/>
                <a:gd name="connsiteX6" fmla="*/ 0 w 4029221"/>
                <a:gd name="connsiteY6" fmla="*/ 5265194 h 5265194"/>
                <a:gd name="connsiteX7" fmla="*/ 0 w 4029221"/>
                <a:gd name="connsiteY7" fmla="*/ 162790 h 5265194"/>
                <a:gd name="connsiteX8" fmla="*/ 58408 w 4029221"/>
                <a:gd name="connsiteY8" fmla="*/ 139352 h 5265194"/>
                <a:gd name="connsiteX9" fmla="*/ 812878 w 4029221"/>
                <a:gd name="connsiteY9" fmla="*/ 840 h 5265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29221" h="5265194">
                  <a:moveTo>
                    <a:pt x="812878" y="840"/>
                  </a:moveTo>
                  <a:cubicBezTo>
                    <a:pt x="862065" y="-449"/>
                    <a:pt x="911443" y="-258"/>
                    <a:pt x="960980" y="1442"/>
                  </a:cubicBezTo>
                  <a:cubicBezTo>
                    <a:pt x="1374507" y="15631"/>
                    <a:pt x="1799140" y="134952"/>
                    <a:pt x="2216856" y="376120"/>
                  </a:cubicBezTo>
                  <a:cubicBezTo>
                    <a:pt x="3710806" y="1238652"/>
                    <a:pt x="4537261" y="3306696"/>
                    <a:pt x="3687427" y="4778650"/>
                  </a:cubicBezTo>
                  <a:cubicBezTo>
                    <a:pt x="3567917" y="4985647"/>
                    <a:pt x="3426282" y="5131074"/>
                    <a:pt x="3267677" y="5245601"/>
                  </a:cubicBezTo>
                  <a:lnTo>
                    <a:pt x="3237167" y="5265194"/>
                  </a:lnTo>
                  <a:lnTo>
                    <a:pt x="0" y="5265194"/>
                  </a:lnTo>
                  <a:lnTo>
                    <a:pt x="0" y="162790"/>
                  </a:lnTo>
                  <a:lnTo>
                    <a:pt x="58408" y="139352"/>
                  </a:lnTo>
                  <a:cubicBezTo>
                    <a:pt x="301661" y="55163"/>
                    <a:pt x="554646" y="7607"/>
                    <a:pt x="812878" y="840"/>
                  </a:cubicBezTo>
                  <a:close/>
                </a:path>
              </a:pathLst>
            </a:custGeom>
            <a:noFill/>
            <a:ln w="19050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E867DF-0B62-429A-A554-CBE585048439}"/>
                </a:ext>
              </a:extLst>
            </p:cNvPr>
            <p:cNvSpPr/>
            <p:nvPr/>
          </p:nvSpPr>
          <p:spPr>
            <a:xfrm>
              <a:off x="0" y="2147333"/>
              <a:ext cx="3702048" cy="4710667"/>
            </a:xfrm>
            <a:custGeom>
              <a:avLst/>
              <a:gdLst>
                <a:gd name="connsiteX0" fmla="*/ 1057511 w 3702048"/>
                <a:gd name="connsiteY0" fmla="*/ 1243 h 4710667"/>
                <a:gd name="connsiteX1" fmla="*/ 2139959 w 3702048"/>
                <a:gd name="connsiteY1" fmla="*/ 324180 h 4710667"/>
                <a:gd name="connsiteX2" fmla="*/ 3407455 w 3702048"/>
                <a:gd name="connsiteY2" fmla="*/ 4118750 h 4710667"/>
                <a:gd name="connsiteX3" fmla="*/ 2754080 w 3702048"/>
                <a:gd name="connsiteY3" fmla="*/ 4690965 h 4710667"/>
                <a:gd name="connsiteX4" fmla="*/ 2711405 w 3702048"/>
                <a:gd name="connsiteY4" fmla="*/ 4710667 h 4710667"/>
                <a:gd name="connsiteX5" fmla="*/ 0 w 3702048"/>
                <a:gd name="connsiteY5" fmla="*/ 4710667 h 4710667"/>
                <a:gd name="connsiteX6" fmla="*/ 0 w 3702048"/>
                <a:gd name="connsiteY6" fmla="*/ 239601 h 4710667"/>
                <a:gd name="connsiteX7" fmla="*/ 72857 w 3702048"/>
                <a:gd name="connsiteY7" fmla="*/ 203063 h 4710667"/>
                <a:gd name="connsiteX8" fmla="*/ 1057511 w 3702048"/>
                <a:gd name="connsiteY8" fmla="*/ 1243 h 4710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2048" h="4710667">
                  <a:moveTo>
                    <a:pt x="1057511" y="1243"/>
                  </a:moveTo>
                  <a:cubicBezTo>
                    <a:pt x="1413932" y="13473"/>
                    <a:pt x="1779927" y="116316"/>
                    <a:pt x="2139959" y="324180"/>
                  </a:cubicBezTo>
                  <a:cubicBezTo>
                    <a:pt x="3427605" y="1067603"/>
                    <a:pt x="4139931" y="2850064"/>
                    <a:pt x="3407455" y="4118750"/>
                  </a:cubicBezTo>
                  <a:cubicBezTo>
                    <a:pt x="3235777" y="4416105"/>
                    <a:pt x="3011128" y="4566048"/>
                    <a:pt x="2754080" y="4690965"/>
                  </a:cubicBezTo>
                  <a:lnTo>
                    <a:pt x="2711405" y="4710667"/>
                  </a:lnTo>
                  <a:lnTo>
                    <a:pt x="0" y="4710667"/>
                  </a:lnTo>
                  <a:lnTo>
                    <a:pt x="0" y="239601"/>
                  </a:lnTo>
                  <a:lnTo>
                    <a:pt x="72857" y="203063"/>
                  </a:lnTo>
                  <a:cubicBezTo>
                    <a:pt x="383165" y="61024"/>
                    <a:pt x="715942" y="-10476"/>
                    <a:pt x="1057511" y="1243"/>
                  </a:cubicBezTo>
                  <a:close/>
                </a:path>
              </a:pathLst>
            </a:custGeom>
            <a:noFill/>
            <a:ln w="158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296" y="3420734"/>
            <a:ext cx="6665976" cy="2129674"/>
          </a:xfrm>
        </p:spPr>
        <p:txBody>
          <a:bodyPr anchor="b">
            <a:noAutofit/>
          </a:bodyPr>
          <a:lstStyle>
            <a:lvl1pPr algn="l">
              <a:lnSpc>
                <a:spcPct val="110000"/>
              </a:lnSpc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E197B67B-BA44-4D2A-B31D-35A89323C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54296" y="6170490"/>
            <a:ext cx="5713314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D718595-24D3-4517-A62E-C1F49340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54295" y="5550408"/>
            <a:ext cx="6665975" cy="512064"/>
          </a:xfr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C6217BB-A228-414D-92D9-E1D1EFEB8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0080" y="6170491"/>
            <a:ext cx="2840083" cy="457200"/>
          </a:xfrm>
        </p:spPr>
        <p:txBody>
          <a:bodyPr/>
          <a:lstStyle>
            <a:lvl1pPr algn="l">
              <a:defRPr/>
            </a:lvl1pPr>
          </a:lstStyle>
          <a:p>
            <a:fld id="{E72EB70D-CD01-44DA-83B3-8FEB3383D307}" type="datetime1">
              <a:rPr lang="en-US" smtClean="0"/>
              <a:t>3/25/2025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39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2024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30290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C1D6427-F07F-4D50-B151-455100AF7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58CFD-9357-46BE-A189-D637A67C8730}" type="datetime1">
              <a:rPr lang="en-US" smtClean="0"/>
              <a:t>3/25/2025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79EFBB2-C5E0-4D57-AB1D-3AA907ECF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AE6B7E1-F60B-4D08-9052-423D6FBF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9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1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2024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30290" y="2456408"/>
            <a:ext cx="4160520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30290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771BF97-4D2A-43A4-8CDC-2250017E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742EE-B331-4632-BD10-A82FED6B6FC0}" type="datetime1">
              <a:rPr lang="en-US" smtClean="0"/>
              <a:t>3/25/2025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020661A-DA07-4679-9226-945B5DD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EFCE38B-E087-4988-BC3A-FE3B55E70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3BC439C-E995-4E1F-8DE9-75C32785E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88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F30096C-3491-4EF2-ABB2-D57F3F4B5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BA835-D13F-49F4-8F11-5D576AC65FAD}" type="datetime1">
              <a:rPr lang="en-US" smtClean="0"/>
              <a:t>3/25/2025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9DA3A85-7147-4F32-944A-B079AF514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DDF50D-95C0-4DA2-BBC6-41774FAC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752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BEFCA-6D6F-4F26-823F-C86CA694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D1799-ACB5-4CB2-86A2-5C574F1C8706}" type="datetime1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EE2C9-E87D-4495-9EDA-6BC0EDC2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557A9-903F-4B36-8B06-D9EADF230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67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640080"/>
            <a:ext cx="3227715" cy="2551751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640080"/>
            <a:ext cx="6949440" cy="54559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B904BE8-2080-4FFA-9239-A8929E28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ED5DD0D6-7A82-473E-879B-C6ECD6CCCFEC}" type="datetime1">
              <a:rPr lang="en-US" smtClean="0"/>
              <a:t>3/25/2025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D5580C6-5CD7-4CDD-977D-0533C84F2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94944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18D0320-9B66-443F-8E28-8BCF07E08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26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41C2A9DB-B176-4069-8734-5B4ED352BA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76488" y="6170491"/>
            <a:ext cx="2214322" cy="457200"/>
          </a:xfrm>
        </p:spPr>
        <p:txBody>
          <a:bodyPr/>
          <a:lstStyle/>
          <a:p>
            <a:fld id="{D4605E03-BC17-41A7-854C-DFAB672737DC}" type="datetime1">
              <a:rPr lang="en-US" smtClean="0"/>
              <a:t>3/25/2025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30F9A2F-C2C4-4E1C-B4B3-07ED84F28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170490"/>
            <a:ext cx="6464410" cy="4572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F9BFA0A0-2117-4A10-9DAA-080C21559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46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20240" y="442220"/>
            <a:ext cx="8770571" cy="1345269"/>
          </a:xfrm>
          <a:prstGeom prst="rect">
            <a:avLst/>
          </a:prstGeo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0240" y="2312276"/>
            <a:ext cx="8770571" cy="3651504"/>
          </a:xfrm>
          <a:prstGeom prst="rect">
            <a:avLst/>
          </a:prstGeom>
        </p:spPr>
        <p:txBody>
          <a:bodyPr vert="horz" lIns="109728" tIns="109728" rIns="109728" bIns="914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0727" y="6170491"/>
            <a:ext cx="284008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r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4408324-A84C-4A45-93B6-78D079CCE772}" type="datetime1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20240" y="6170490"/>
            <a:ext cx="5667375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1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53744" y="6170490"/>
            <a:ext cx="1188720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algn="l"/>
            <a:fld id="{FAEF9944-A4F6-4C59-AEBD-678D6480B8EA}" type="slidenum">
              <a:rPr lang="en-US" smtClean="0"/>
              <a:pPr algn="l"/>
              <a:t>‹#›</a:t>
            </a:fld>
            <a:endParaRPr lang="en-US"/>
          </a:p>
        </p:txBody>
      </p:sp>
      <p:cxnSp>
        <p:nvCxnSpPr>
          <p:cNvPr id="9" name="Straight Connector 8" title="Rule Line">
            <a:extLst>
              <a:ext uri="{FF2B5EF4-FFF2-40B4-BE49-F238E27FC236}">
                <a16:creationId xmlns:a16="http://schemas.microsoft.com/office/drawing/2014/main" id="{430127AE-B29E-4FDF-99D2-A2F1E7003F74}"/>
              </a:ext>
            </a:extLst>
          </p:cNvPr>
          <p:cNvCxnSpPr/>
          <p:nvPr/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582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01" r:id="rId5"/>
    <p:sldLayoutId id="2147483706" r:id="rId6"/>
    <p:sldLayoutId id="2147483702" r:id="rId7"/>
    <p:sldLayoutId id="2147483703" r:id="rId8"/>
    <p:sldLayoutId id="2147483704" r:id="rId9"/>
    <p:sldLayoutId id="2147483705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130000"/>
        </a:lnSpc>
        <a:spcBef>
          <a:spcPct val="0"/>
        </a:spcBef>
        <a:buNone/>
        <a:defRPr sz="32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29D122-20FC-D906-714E-DC65CB2A95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0045" y="673100"/>
            <a:ext cx="5624118" cy="3284538"/>
          </a:xfrm>
        </p:spPr>
        <p:txBody>
          <a:bodyPr anchor="b">
            <a:normAutofit/>
          </a:bodyPr>
          <a:lstStyle/>
          <a:p>
            <a:r>
              <a:rPr lang="en-AU">
                <a:latin typeface="Arial" panose="020B0604020202020204" pitchFamily="34" charset="0"/>
                <a:cs typeface="Arial" panose="020B0604020202020204" pitchFamily="34" charset="0"/>
              </a:rPr>
              <a:t>Auto Populate your forms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304DAA-5B72-CF56-E6C9-F1872364FA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0045" y="4173538"/>
            <a:ext cx="5991999" cy="2611310"/>
          </a:xfrm>
        </p:spPr>
        <p:txBody>
          <a:bodyPr anchor="t">
            <a:noAutofit/>
          </a:bodyPr>
          <a:lstStyle/>
          <a:p>
            <a:pPr>
              <a:lnSpc>
                <a:spcPct val="120000"/>
              </a:lnSpc>
            </a:pPr>
            <a:r>
              <a:rPr lang="en-AU" sz="1800">
                <a:latin typeface="Arial" panose="020B0604020202020204" pitchFamily="34" charset="0"/>
                <a:cs typeface="Arial" panose="020B0604020202020204" pitchFamily="34" charset="0"/>
              </a:rPr>
              <a:t>Matt Smith – Presales Consultant (Global GBM)</a:t>
            </a:r>
          </a:p>
          <a:p>
            <a:pPr>
              <a:lnSpc>
                <a:spcPct val="120000"/>
              </a:lnSpc>
            </a:pPr>
            <a:r>
              <a:rPr lang="en-AU" sz="1800" b="1">
                <a:latin typeface="Arial" panose="020B0604020202020204" pitchFamily="34" charset="0"/>
                <a:cs typeface="Arial" panose="020B0604020202020204" pitchFamily="34" charset="0"/>
              </a:rPr>
              <a:t>Technical Enablement Webinar Series (Online) </a:t>
            </a:r>
          </a:p>
          <a:p>
            <a:pPr>
              <a:lnSpc>
                <a:spcPct val="120000"/>
              </a:lnSpc>
            </a:pPr>
            <a:r>
              <a:rPr lang="en-AU" sz="1800">
                <a:latin typeface="Arial" panose="020B0604020202020204" pitchFamily="34" charset="0"/>
                <a:cs typeface="Arial" panose="020B0604020202020204" pitchFamily="34" charset="0"/>
              </a:rPr>
              <a:t>26/3/2025 (10am Brisbane, </a:t>
            </a:r>
          </a:p>
          <a:p>
            <a:pPr>
              <a:lnSpc>
                <a:spcPct val="120000"/>
              </a:lnSpc>
            </a:pPr>
            <a:r>
              <a:rPr lang="en-AU" sz="1800">
                <a:latin typeface="Arial" panose="020B0604020202020204" pitchFamily="34" charset="0"/>
                <a:cs typeface="Arial" panose="020B0604020202020204" pitchFamily="34" charset="0"/>
              </a:rPr>
              <a:t>11am Sydney/Melbourne/Canberra)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6CB0275-66F1-4491-93B8-121D0C717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14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8D32C3D-8F76-4E99-BE56-0836CC38C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493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0766076-46F5-42D5-A773-2B3BEF2B8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557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image_0">
            <a:extLst>
              <a:ext uri="{FF2B5EF4-FFF2-40B4-BE49-F238E27FC236}">
                <a16:creationId xmlns:a16="http://schemas.microsoft.com/office/drawing/2014/main" id="{520CB6E6-7FF1-0D29-454D-1CB6AD4DB9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75" y="2745136"/>
            <a:ext cx="4500925" cy="11136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45326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286A78-E8BE-0D62-BCD0-B304B4814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EDC1BC-F865-14E4-5523-B5196A4D5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044" y="1346200"/>
            <a:ext cx="6016251" cy="3284538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spcAft>
                <a:spcPts val="800"/>
              </a:spcAft>
            </a:pPr>
            <a:r>
              <a:rPr lang="en-US" sz="3000">
                <a:solidFill>
                  <a:schemeClr val="tx1">
                    <a:lumMod val="85000"/>
                    <a:lumOff val="15000"/>
                  </a:schemeClr>
                </a:solidFill>
              </a:rPr>
              <a:t>Auto Populate Function 3: </a:t>
            </a:r>
            <a:br>
              <a:rPr lang="en-US" sz="30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30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000" i="1">
                <a:solidFill>
                  <a:schemeClr val="tx1">
                    <a:lumMod val="85000"/>
                    <a:lumOff val="15000"/>
                  </a:schemeClr>
                </a:solidFill>
              </a:rPr>
              <a:t>Geographical Attribute</a:t>
            </a:r>
            <a:br>
              <a:rPr lang="en-US" sz="300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br>
              <a:rPr lang="en-US" sz="300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endParaRPr lang="en-US" sz="3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79E07-8FBD-88E4-43E1-109C4E65D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369" y="4630738"/>
            <a:ext cx="5617794" cy="1150937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>
              <a:lnSpc>
                <a:spcPct val="120000"/>
              </a:lnSpc>
              <a:spcBef>
                <a:spcPts val="930"/>
              </a:spcBef>
            </a:pPr>
            <a:br>
              <a:rPr lang="en-US" sz="170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br>
              <a:rPr lang="en-US" sz="170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endParaRPr lang="en-US" sz="1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96CB0275-66F1-4491-93B8-121D0C717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8D32C3D-8F76-4E99-BE56-0836CC38C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493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70766076-46F5-42D5-A773-2B3BEF2B8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557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7A872B-FD3A-59C2-CF69-96A743606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741" y="3750702"/>
            <a:ext cx="4819650" cy="26869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2AF89D-52D7-5253-DBCA-63914D094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56" y="1763306"/>
            <a:ext cx="5244168" cy="306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256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3B48DB8-BE1E-30D2-7E9B-6B1099986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453774D-960A-EC54-749B-FC63CBE1B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507299F-7881-ADAE-0D94-8A9DA4BDD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C18C1A4-6916-B4A7-35A0-ED296363A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6E6FED9-ADAF-3CE6-57E1-80A08EA4D3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6301AFF-8243-68DD-3CFD-A4308E650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B3F0ED63-09B4-D7CC-D776-8B3953065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99D7F33-25A9-4FFA-B2A4-851C94735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5E79047-996F-635D-CB2E-CD9E0CEF6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67F103C-09B6-12D1-E1D0-279B2D5AE7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A55CB-3E60-1213-EC25-BAEBC7FFF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972" y="589758"/>
            <a:ext cx="3314820" cy="2964655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spcAft>
                <a:spcPts val="800"/>
              </a:spcAft>
            </a:pPr>
            <a:r>
              <a:rPr lang="en-US" sz="3000">
                <a:solidFill>
                  <a:schemeClr val="tx1">
                    <a:lumMod val="85000"/>
                    <a:lumOff val="15000"/>
                  </a:schemeClr>
                </a:solidFill>
              </a:rPr>
              <a:t>Auto Populate </a:t>
            </a:r>
            <a:br>
              <a:rPr lang="en-US" sz="30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000">
                <a:solidFill>
                  <a:schemeClr val="tx1">
                    <a:lumMod val="85000"/>
                    <a:lumOff val="15000"/>
                  </a:schemeClr>
                </a:solidFill>
              </a:rPr>
              <a:t>Function 4: </a:t>
            </a:r>
            <a:br>
              <a:rPr lang="en-US" sz="30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30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000" i="1">
                <a:solidFill>
                  <a:schemeClr val="tx1">
                    <a:lumMod val="85000"/>
                    <a:lumOff val="15000"/>
                  </a:schemeClr>
                </a:solidFill>
              </a:rPr>
              <a:t>GPS</a:t>
            </a:r>
            <a:r>
              <a:rPr lang="en-US" sz="3000" i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Attribute</a:t>
            </a:r>
            <a:br>
              <a:rPr lang="en-US" sz="300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endParaRPr lang="en-US" sz="3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3CBB3D-6D52-17F7-AAFB-2BC23E62B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369" y="4630738"/>
            <a:ext cx="5617794" cy="1150937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>
              <a:lnSpc>
                <a:spcPct val="120000"/>
              </a:lnSpc>
              <a:spcBef>
                <a:spcPts val="930"/>
              </a:spcBef>
            </a:pPr>
            <a:br>
              <a:rPr lang="en-US" sz="170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br>
              <a:rPr lang="en-US" sz="170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endParaRPr lang="en-US" sz="1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CBEEC801-D3E4-EF60-17DB-E58AF35D6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0BD2D4C3-E67C-2B7F-221F-5804604F79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493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5B855E30-2178-6473-BC6C-DC5DA911D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557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0F190A-9D9E-F990-71A6-D2D6053E3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3575"/>
            <a:ext cx="4441467" cy="4391375"/>
          </a:xfrm>
          <a:prstGeom prst="rect">
            <a:avLst/>
          </a:prstGeom>
        </p:spPr>
      </p:pic>
      <p:pic>
        <p:nvPicPr>
          <p:cNvPr id="6" name="Picture 5" descr="A screenshot of a map&#10;&#10;AI-generated content may be incorrect.">
            <a:extLst>
              <a:ext uri="{FF2B5EF4-FFF2-40B4-BE49-F238E27FC236}">
                <a16:creationId xmlns:a16="http://schemas.microsoft.com/office/drawing/2014/main" id="{0E2F14B0-9228-D6FF-3F59-BD32665D2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207" y="819150"/>
            <a:ext cx="2896580" cy="590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935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CA8B87-199F-5C04-C6F0-19457CB15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F0A1DA-0AEB-F144-A006-EC715064A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127" y="996696"/>
            <a:ext cx="6231827" cy="4530154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pPr>
              <a:spcAft>
                <a:spcPts val="800"/>
              </a:spcAft>
            </a:pPr>
            <a:r>
              <a:rPr lang="en-US" sz="3400">
                <a:solidFill>
                  <a:schemeClr val="tx1">
                    <a:lumMod val="85000"/>
                    <a:lumOff val="15000"/>
                  </a:schemeClr>
                </a:solidFill>
              </a:rPr>
              <a:t>Auto Populate Function 5: </a:t>
            </a:r>
            <a:br>
              <a:rPr lang="en-US" sz="34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34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400" i="1">
                <a:solidFill>
                  <a:schemeClr val="tx1">
                    <a:lumMod val="85000"/>
                    <a:lumOff val="15000"/>
                  </a:schemeClr>
                </a:solidFill>
              </a:rPr>
              <a:t>Copy Value </a:t>
            </a:r>
            <a:br>
              <a:rPr lang="en-US" sz="34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34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400">
                <a:solidFill>
                  <a:schemeClr val="tx1">
                    <a:lumMod val="85000"/>
                    <a:lumOff val="15000"/>
                  </a:schemeClr>
                </a:solidFill>
              </a:rPr>
              <a:t>(definition: object within or nearest)</a:t>
            </a:r>
            <a:br>
              <a:rPr lang="en-US" sz="340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br>
              <a:rPr lang="en-US" sz="340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endParaRPr lang="en-US" sz="3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BA73D7-F1D6-7F09-CBD2-377492D24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369" y="4630738"/>
            <a:ext cx="5617794" cy="1150937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>
              <a:lnSpc>
                <a:spcPct val="120000"/>
              </a:lnSpc>
              <a:spcBef>
                <a:spcPts val="930"/>
              </a:spcBef>
            </a:pPr>
            <a:br>
              <a:rPr lang="en-US" sz="60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br>
              <a:rPr lang="en-US" sz="60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endParaRPr lang="en-US" sz="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96CB0275-66F1-4491-93B8-121D0C717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18D32C3D-8F76-4E99-BE56-0836CC38C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493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70766076-46F5-42D5-A773-2B3BEF2B8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557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17A5B6-375B-8A08-B6A9-E8406D33E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85" y="1893242"/>
            <a:ext cx="4771965" cy="276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652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F70CE7-3034-A4B9-931D-14583D8641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EC86DB4-572A-4F71-AF8A-2395B4CA7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756583" y="0"/>
            <a:ext cx="11435265" cy="6858000"/>
          </a:xfrm>
          <a:custGeom>
            <a:avLst/>
            <a:gdLst>
              <a:gd name="connsiteX0" fmla="*/ 9925983 w 11435265"/>
              <a:gd name="connsiteY0" fmla="*/ 6858000 h 6858000"/>
              <a:gd name="connsiteX1" fmla="*/ 0 w 11435265"/>
              <a:gd name="connsiteY1" fmla="*/ 6858000 h 6858000"/>
              <a:gd name="connsiteX2" fmla="*/ 0 w 11435265"/>
              <a:gd name="connsiteY2" fmla="*/ 0 h 6858000"/>
              <a:gd name="connsiteX3" fmla="*/ 996904 w 11435265"/>
              <a:gd name="connsiteY3" fmla="*/ 0 h 6858000"/>
              <a:gd name="connsiteX4" fmla="*/ 2426875 w 11435265"/>
              <a:gd name="connsiteY4" fmla="*/ 0 h 6858000"/>
              <a:gd name="connsiteX5" fmla="*/ 4014127 w 11435265"/>
              <a:gd name="connsiteY5" fmla="*/ 0 h 6858000"/>
              <a:gd name="connsiteX6" fmla="*/ 4359595 w 11435265"/>
              <a:gd name="connsiteY6" fmla="*/ 0 h 6858000"/>
              <a:gd name="connsiteX7" fmla="*/ 4647960 w 11435265"/>
              <a:gd name="connsiteY7" fmla="*/ 0 h 6858000"/>
              <a:gd name="connsiteX8" fmla="*/ 4691093 w 11435265"/>
              <a:gd name="connsiteY8" fmla="*/ 0 h 6858000"/>
              <a:gd name="connsiteX9" fmla="*/ 5558544 w 11435265"/>
              <a:gd name="connsiteY9" fmla="*/ 0 h 6858000"/>
              <a:gd name="connsiteX10" fmla="*/ 5570664 w 11435265"/>
              <a:gd name="connsiteY10" fmla="*/ 0 h 6858000"/>
              <a:gd name="connsiteX11" fmla="*/ 5695183 w 11435265"/>
              <a:gd name="connsiteY11" fmla="*/ 0 h 6858000"/>
              <a:gd name="connsiteX12" fmla="*/ 7177357 w 11435265"/>
              <a:gd name="connsiteY12" fmla="*/ 0 h 6858000"/>
              <a:gd name="connsiteX13" fmla="*/ 9824163 w 11435265"/>
              <a:gd name="connsiteY13" fmla="*/ 0 h 6858000"/>
              <a:gd name="connsiteX14" fmla="*/ 9846125 w 11435265"/>
              <a:gd name="connsiteY14" fmla="*/ 16892 h 6858000"/>
              <a:gd name="connsiteX15" fmla="*/ 11435265 w 11435265"/>
              <a:gd name="connsiteY15" fmla="*/ 4079318 h 6858000"/>
              <a:gd name="connsiteX16" fmla="*/ 10261404 w 11435265"/>
              <a:gd name="connsiteY16" fmla="*/ 65424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435265" h="6858000">
                <a:moveTo>
                  <a:pt x="9925983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996904" y="0"/>
                </a:lnTo>
                <a:lnTo>
                  <a:pt x="2426875" y="0"/>
                </a:lnTo>
                <a:lnTo>
                  <a:pt x="4014127" y="0"/>
                </a:lnTo>
                <a:lnTo>
                  <a:pt x="4359595" y="0"/>
                </a:lnTo>
                <a:lnTo>
                  <a:pt x="4647960" y="0"/>
                </a:lnTo>
                <a:lnTo>
                  <a:pt x="4691093" y="0"/>
                </a:lnTo>
                <a:lnTo>
                  <a:pt x="5558544" y="0"/>
                </a:lnTo>
                <a:lnTo>
                  <a:pt x="5570664" y="0"/>
                </a:lnTo>
                <a:lnTo>
                  <a:pt x="5695183" y="0"/>
                </a:lnTo>
                <a:lnTo>
                  <a:pt x="7177357" y="0"/>
                </a:lnTo>
                <a:lnTo>
                  <a:pt x="9824163" y="0"/>
                </a:lnTo>
                <a:lnTo>
                  <a:pt x="9846125" y="16892"/>
                </a:lnTo>
                <a:cubicBezTo>
                  <a:pt x="10865743" y="850004"/>
                  <a:pt x="11435265" y="2357705"/>
                  <a:pt x="11435265" y="4079318"/>
                </a:cubicBezTo>
                <a:cubicBezTo>
                  <a:pt x="11435265" y="5217633"/>
                  <a:pt x="10916694" y="5903717"/>
                  <a:pt x="10261404" y="654244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1BA53A4-C4B7-4189-9FC1-6350B1AB5D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341199" y="0"/>
            <a:ext cx="1518348" cy="6858000"/>
          </a:xfrm>
          <a:custGeom>
            <a:avLst/>
            <a:gdLst>
              <a:gd name="connsiteX0" fmla="*/ 19178 w 1518348"/>
              <a:gd name="connsiteY0" fmla="*/ 6858000 h 6858000"/>
              <a:gd name="connsiteX1" fmla="*/ 0 w 1518348"/>
              <a:gd name="connsiteY1" fmla="*/ 6858000 h 6858000"/>
              <a:gd name="connsiteX2" fmla="*/ 241394 w 1518348"/>
              <a:gd name="connsiteY2" fmla="*/ 6638611 h 6858000"/>
              <a:gd name="connsiteX3" fmla="*/ 1493356 w 1518348"/>
              <a:gd name="connsiteY3" fmla="*/ 4142424 h 6858000"/>
              <a:gd name="connsiteX4" fmla="*/ 282053 w 1518348"/>
              <a:gd name="connsiteY4" fmla="*/ 26474 h 6858000"/>
              <a:gd name="connsiteX5" fmla="*/ 256233 w 1518348"/>
              <a:gd name="connsiteY5" fmla="*/ 0 h 6858000"/>
              <a:gd name="connsiteX6" fmla="*/ 273463 w 1518348"/>
              <a:gd name="connsiteY6" fmla="*/ 0 h 6858000"/>
              <a:gd name="connsiteX7" fmla="*/ 300199 w 1518348"/>
              <a:gd name="connsiteY7" fmla="*/ 27414 h 6858000"/>
              <a:gd name="connsiteX8" fmla="*/ 1511501 w 1518348"/>
              <a:gd name="connsiteY8" fmla="*/ 4143362 h 6858000"/>
              <a:gd name="connsiteX9" fmla="*/ 259539 w 1518348"/>
              <a:gd name="connsiteY9" fmla="*/ 66395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18348" h="6858000">
                <a:moveTo>
                  <a:pt x="19178" y="6858000"/>
                </a:moveTo>
                <a:lnTo>
                  <a:pt x="0" y="6858000"/>
                </a:lnTo>
                <a:lnTo>
                  <a:pt x="241394" y="6638611"/>
                </a:lnTo>
                <a:cubicBezTo>
                  <a:pt x="909582" y="6009084"/>
                  <a:pt x="1445892" y="5323498"/>
                  <a:pt x="1493356" y="4142424"/>
                </a:cubicBezTo>
                <a:cubicBezTo>
                  <a:pt x="1560655" y="2467784"/>
                  <a:pt x="1130049" y="962858"/>
                  <a:pt x="282053" y="26474"/>
                </a:cubicBezTo>
                <a:lnTo>
                  <a:pt x="256233" y="0"/>
                </a:lnTo>
                <a:lnTo>
                  <a:pt x="273463" y="0"/>
                </a:lnTo>
                <a:lnTo>
                  <a:pt x="300199" y="27414"/>
                </a:lnTo>
                <a:cubicBezTo>
                  <a:pt x="1148195" y="963796"/>
                  <a:pt x="1578800" y="2468723"/>
                  <a:pt x="1511501" y="4143362"/>
                </a:cubicBezTo>
                <a:cubicBezTo>
                  <a:pt x="1464037" y="5324436"/>
                  <a:pt x="927728" y="6010023"/>
                  <a:pt x="259539" y="66395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558AD6E-B070-4640-AA07-87E208983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552928" y="0"/>
            <a:ext cx="1644534" cy="6858000"/>
          </a:xfrm>
          <a:custGeom>
            <a:avLst/>
            <a:gdLst>
              <a:gd name="connsiteX0" fmla="*/ 135252 w 1644534"/>
              <a:gd name="connsiteY0" fmla="*/ 6858000 h 6858000"/>
              <a:gd name="connsiteX1" fmla="*/ 101819 w 1644534"/>
              <a:gd name="connsiteY1" fmla="*/ 6858000 h 6858000"/>
              <a:gd name="connsiteX2" fmla="*/ 437240 w 1644534"/>
              <a:gd name="connsiteY2" fmla="*/ 6542447 h 6858000"/>
              <a:gd name="connsiteX3" fmla="*/ 1611101 w 1644534"/>
              <a:gd name="connsiteY3" fmla="*/ 4079318 h 6858000"/>
              <a:gd name="connsiteX4" fmla="*/ 21961 w 1644534"/>
              <a:gd name="connsiteY4" fmla="*/ 16892 h 6858000"/>
              <a:gd name="connsiteX5" fmla="*/ 0 w 1644534"/>
              <a:gd name="connsiteY5" fmla="*/ 0 h 6858000"/>
              <a:gd name="connsiteX6" fmla="*/ 33433 w 1644534"/>
              <a:gd name="connsiteY6" fmla="*/ 0 h 6858000"/>
              <a:gd name="connsiteX7" fmla="*/ 55394 w 1644534"/>
              <a:gd name="connsiteY7" fmla="*/ 16892 h 6858000"/>
              <a:gd name="connsiteX8" fmla="*/ 1644534 w 1644534"/>
              <a:gd name="connsiteY8" fmla="*/ 4079318 h 6858000"/>
              <a:gd name="connsiteX9" fmla="*/ 470673 w 1644534"/>
              <a:gd name="connsiteY9" fmla="*/ 65424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44534" h="6858000">
                <a:moveTo>
                  <a:pt x="135252" y="6858000"/>
                </a:moveTo>
                <a:lnTo>
                  <a:pt x="101819" y="6858000"/>
                </a:lnTo>
                <a:lnTo>
                  <a:pt x="437240" y="6542447"/>
                </a:lnTo>
                <a:cubicBezTo>
                  <a:pt x="1092531" y="5903717"/>
                  <a:pt x="1611101" y="5217633"/>
                  <a:pt x="1611101" y="4079318"/>
                </a:cubicBezTo>
                <a:cubicBezTo>
                  <a:pt x="1611101" y="2357705"/>
                  <a:pt x="1041580" y="850004"/>
                  <a:pt x="21961" y="16892"/>
                </a:cubicBezTo>
                <a:lnTo>
                  <a:pt x="0" y="0"/>
                </a:lnTo>
                <a:lnTo>
                  <a:pt x="33433" y="0"/>
                </a:lnTo>
                <a:lnTo>
                  <a:pt x="55394" y="16892"/>
                </a:lnTo>
                <a:cubicBezTo>
                  <a:pt x="1075012" y="850004"/>
                  <a:pt x="1644534" y="2357705"/>
                  <a:pt x="1644534" y="4079318"/>
                </a:cubicBezTo>
                <a:cubicBezTo>
                  <a:pt x="1644534" y="5217633"/>
                  <a:pt x="1125963" y="5903717"/>
                  <a:pt x="470673" y="65424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36ACFB69-D148-449E-AC5A-C55AA20A7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88858" y="0"/>
            <a:ext cx="1461546" cy="6858000"/>
          </a:xfrm>
          <a:custGeom>
            <a:avLst/>
            <a:gdLst>
              <a:gd name="connsiteX0" fmla="*/ 107940 w 1461546"/>
              <a:gd name="connsiteY0" fmla="*/ 6858000 h 6858000"/>
              <a:gd name="connsiteX1" fmla="*/ 91317 w 1461546"/>
              <a:gd name="connsiteY1" fmla="*/ 6858000 h 6858000"/>
              <a:gd name="connsiteX2" fmla="*/ 392141 w 1461546"/>
              <a:gd name="connsiteY2" fmla="*/ 6542447 h 6858000"/>
              <a:gd name="connsiteX3" fmla="*/ 1444924 w 1461546"/>
              <a:gd name="connsiteY3" fmla="*/ 4079318 h 6858000"/>
              <a:gd name="connsiteX4" fmla="*/ 19696 w 1461546"/>
              <a:gd name="connsiteY4" fmla="*/ 16892 h 6858000"/>
              <a:gd name="connsiteX5" fmla="*/ 0 w 1461546"/>
              <a:gd name="connsiteY5" fmla="*/ 0 h 6858000"/>
              <a:gd name="connsiteX6" fmla="*/ 16622 w 1461546"/>
              <a:gd name="connsiteY6" fmla="*/ 0 h 6858000"/>
              <a:gd name="connsiteX7" fmla="*/ 36319 w 1461546"/>
              <a:gd name="connsiteY7" fmla="*/ 16892 h 6858000"/>
              <a:gd name="connsiteX8" fmla="*/ 1461546 w 1461546"/>
              <a:gd name="connsiteY8" fmla="*/ 4079318 h 6858000"/>
              <a:gd name="connsiteX9" fmla="*/ 408763 w 1461546"/>
              <a:gd name="connsiteY9" fmla="*/ 654244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61546" h="6858000">
                <a:moveTo>
                  <a:pt x="107940" y="6858000"/>
                </a:moveTo>
                <a:lnTo>
                  <a:pt x="91317" y="6858000"/>
                </a:lnTo>
                <a:lnTo>
                  <a:pt x="392141" y="6542447"/>
                </a:lnTo>
                <a:cubicBezTo>
                  <a:pt x="979841" y="5903717"/>
                  <a:pt x="1444924" y="5217633"/>
                  <a:pt x="1444924" y="4079318"/>
                </a:cubicBezTo>
                <a:cubicBezTo>
                  <a:pt x="1444924" y="2357705"/>
                  <a:pt x="934146" y="850004"/>
                  <a:pt x="19696" y="16892"/>
                </a:cubicBezTo>
                <a:lnTo>
                  <a:pt x="0" y="0"/>
                </a:lnTo>
                <a:lnTo>
                  <a:pt x="16622" y="0"/>
                </a:lnTo>
                <a:lnTo>
                  <a:pt x="36319" y="16892"/>
                </a:lnTo>
                <a:cubicBezTo>
                  <a:pt x="950768" y="850004"/>
                  <a:pt x="1461546" y="2357705"/>
                  <a:pt x="1461546" y="4079318"/>
                </a:cubicBezTo>
                <a:cubicBezTo>
                  <a:pt x="1461546" y="5217633"/>
                  <a:pt x="996464" y="5903717"/>
                  <a:pt x="408763" y="654244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3CED66-F0E6-944A-792F-9E40BA3BC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589" y="203572"/>
            <a:ext cx="8397987" cy="1345269"/>
          </a:xfr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Note of Caution !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3F1125E1-8285-D31F-EDFB-8751AC5A05E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80921172"/>
              </p:ext>
            </p:extLst>
          </p:nvPr>
        </p:nvGraphicFramePr>
        <p:xfrm>
          <a:off x="1859547" y="2312988"/>
          <a:ext cx="9881349" cy="3411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9078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67D512-65EB-115C-0DF4-04D4F2033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4" name="Rectangle 103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098B7A-AA0E-FFE4-FA85-7E3F257CA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340" y="1105232"/>
            <a:ext cx="3013545" cy="4277802"/>
          </a:xfr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 sz="2200"/>
              <a:t>Documentation available re form functions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4D684F8-91BF-481C-A965-722756A383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308533" y="0"/>
            <a:ext cx="7883467" cy="6858000"/>
            <a:chOff x="0" y="0"/>
            <a:chExt cx="7883467" cy="6858000"/>
          </a:xfrm>
        </p:grpSpPr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05DF7B3C-29EF-4ADC-BFDC-C3A038AC4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7475746" cy="6858000"/>
            </a:xfrm>
            <a:custGeom>
              <a:avLst/>
              <a:gdLst>
                <a:gd name="connsiteX0" fmla="*/ 0 w 7475746"/>
                <a:gd name="connsiteY0" fmla="*/ 0 h 6858000"/>
                <a:gd name="connsiteX1" fmla="*/ 5859459 w 7475746"/>
                <a:gd name="connsiteY1" fmla="*/ 0 h 6858000"/>
                <a:gd name="connsiteX2" fmla="*/ 5874848 w 7475746"/>
                <a:gd name="connsiteY2" fmla="*/ 10445 h 6858000"/>
                <a:gd name="connsiteX3" fmla="*/ 7475746 w 7475746"/>
                <a:gd name="connsiteY3" fmla="*/ 3621913 h 6858000"/>
                <a:gd name="connsiteX4" fmla="*/ 5601397 w 7475746"/>
                <a:gd name="connsiteY4" fmla="*/ 6378742 h 6858000"/>
                <a:gd name="connsiteX5" fmla="*/ 5084748 w 7475746"/>
                <a:gd name="connsiteY5" fmla="*/ 6785068 h 6858000"/>
                <a:gd name="connsiteX6" fmla="*/ 4979585 w 7475746"/>
                <a:gd name="connsiteY6" fmla="*/ 6858000 h 6858000"/>
                <a:gd name="connsiteX7" fmla="*/ 0 w 7475746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5746" h="6858000">
                  <a:moveTo>
                    <a:pt x="0" y="0"/>
                  </a:moveTo>
                  <a:lnTo>
                    <a:pt x="5859459" y="0"/>
                  </a:lnTo>
                  <a:lnTo>
                    <a:pt x="5874848" y="10445"/>
                  </a:lnTo>
                  <a:cubicBezTo>
                    <a:pt x="6902010" y="751075"/>
                    <a:pt x="7475746" y="2091411"/>
                    <a:pt x="7475746" y="3621913"/>
                  </a:cubicBezTo>
                  <a:cubicBezTo>
                    <a:pt x="7475746" y="4971185"/>
                    <a:pt x="6547021" y="5605738"/>
                    <a:pt x="5601397" y="6378742"/>
                  </a:cubicBezTo>
                  <a:cubicBezTo>
                    <a:pt x="5429193" y="6519512"/>
                    <a:pt x="5258566" y="6657407"/>
                    <a:pt x="5084748" y="6785068"/>
                  </a:cubicBezTo>
                  <a:lnTo>
                    <a:pt x="497958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20289037-6999-491E-AA63-CC1C3CBBF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5374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497CF6DF-9FF9-4D10-B338-0BEFC0AA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3373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aphicFrame>
        <p:nvGraphicFramePr>
          <p:cNvPr id="58" name="Content Placeholder 3">
            <a:extLst>
              <a:ext uri="{FF2B5EF4-FFF2-40B4-BE49-F238E27FC236}">
                <a16:creationId xmlns:a16="http://schemas.microsoft.com/office/drawing/2014/main" id="{65EF11A7-6CAD-494A-A3C5-203A3BCC5CB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13427343"/>
              </p:ext>
            </p:extLst>
          </p:nvPr>
        </p:nvGraphicFramePr>
        <p:xfrm>
          <a:off x="5972174" y="819150"/>
          <a:ext cx="5031485" cy="5145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9500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8E382B-3F9D-2F77-CA39-0DCB16FA3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11" name="Rectangle 110">
            <a:extLst>
              <a:ext uri="{FF2B5EF4-FFF2-40B4-BE49-F238E27FC236}">
                <a16:creationId xmlns:a16="http://schemas.microsoft.com/office/drawing/2014/main" id="{AC14302F-E955-47D0-A56B-D1D1A6953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73" y="-9274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9357B2C6-9928-40E1-B9FF-3ECF31D11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6185" y="0"/>
            <a:ext cx="4013331" cy="2509504"/>
          </a:xfrm>
          <a:custGeom>
            <a:avLst/>
            <a:gdLst>
              <a:gd name="connsiteX0" fmla="*/ 165872 w 4013331"/>
              <a:gd name="connsiteY0" fmla="*/ 0 h 2509504"/>
              <a:gd name="connsiteX1" fmla="*/ 3920309 w 4013331"/>
              <a:gd name="connsiteY1" fmla="*/ 0 h 2509504"/>
              <a:gd name="connsiteX2" fmla="*/ 3944821 w 4013331"/>
              <a:gd name="connsiteY2" fmla="*/ 89161 h 2509504"/>
              <a:gd name="connsiteX3" fmla="*/ 4013331 w 4013331"/>
              <a:gd name="connsiteY3" fmla="*/ 708622 h 2509504"/>
              <a:gd name="connsiteX4" fmla="*/ 3804827 w 4013331"/>
              <a:gd name="connsiteY4" fmla="*/ 1307663 h 2509504"/>
              <a:gd name="connsiteX5" fmla="*/ 3187498 w 4013331"/>
              <a:gd name="connsiteY5" fmla="*/ 1865458 h 2509504"/>
              <a:gd name="connsiteX6" fmla="*/ 3051769 w 4013331"/>
              <a:gd name="connsiteY6" fmla="*/ 1972158 h 2509504"/>
              <a:gd name="connsiteX7" fmla="*/ 1936476 w 4013331"/>
              <a:gd name="connsiteY7" fmla="*/ 2509504 h 2509504"/>
              <a:gd name="connsiteX8" fmla="*/ 467303 w 4013331"/>
              <a:gd name="connsiteY8" fmla="*/ 1636066 h 2509504"/>
              <a:gd name="connsiteX9" fmla="*/ 310732 w 4013331"/>
              <a:gd name="connsiteY9" fmla="*/ 1412615 h 2509504"/>
              <a:gd name="connsiteX10" fmla="*/ 0 w 4013331"/>
              <a:gd name="connsiteY10" fmla="*/ 708622 h 2509504"/>
              <a:gd name="connsiteX11" fmla="*/ 105875 w 4013331"/>
              <a:gd name="connsiteY11" fmla="*/ 135898 h 250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13331" h="2509504">
                <a:moveTo>
                  <a:pt x="165872" y="0"/>
                </a:moveTo>
                <a:lnTo>
                  <a:pt x="3920309" y="0"/>
                </a:lnTo>
                <a:lnTo>
                  <a:pt x="3944821" y="89161"/>
                </a:lnTo>
                <a:cubicBezTo>
                  <a:pt x="3989957" y="284106"/>
                  <a:pt x="4013331" y="492271"/>
                  <a:pt x="4013331" y="708622"/>
                </a:cubicBezTo>
                <a:cubicBezTo>
                  <a:pt x="4013331" y="938801"/>
                  <a:pt x="3948997" y="1123538"/>
                  <a:pt x="3804827" y="1307663"/>
                </a:cubicBezTo>
                <a:cubicBezTo>
                  <a:pt x="3654026" y="1500266"/>
                  <a:pt x="3427436" y="1677663"/>
                  <a:pt x="3187498" y="1865458"/>
                </a:cubicBezTo>
                <a:cubicBezTo>
                  <a:pt x="3143231" y="1900064"/>
                  <a:pt x="3097499" y="1935893"/>
                  <a:pt x="3051769" y="1972158"/>
                </a:cubicBezTo>
                <a:cubicBezTo>
                  <a:pt x="2642425" y="2296716"/>
                  <a:pt x="2343664" y="2509504"/>
                  <a:pt x="1936476" y="2509504"/>
                </a:cubicBezTo>
                <a:cubicBezTo>
                  <a:pt x="1316045" y="2509504"/>
                  <a:pt x="876648" y="2248303"/>
                  <a:pt x="467303" y="1636066"/>
                </a:cubicBezTo>
                <a:cubicBezTo>
                  <a:pt x="413736" y="1555930"/>
                  <a:pt x="361372" y="1483050"/>
                  <a:pt x="310732" y="1412615"/>
                </a:cubicBezTo>
                <a:cubicBezTo>
                  <a:pt x="100850" y="1120566"/>
                  <a:pt x="0" y="968686"/>
                  <a:pt x="0" y="708622"/>
                </a:cubicBezTo>
                <a:cubicBezTo>
                  <a:pt x="0" y="514950"/>
                  <a:pt x="35558" y="323046"/>
                  <a:pt x="105875" y="135898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3" name="Freeform: Shape 112">
            <a:extLst>
              <a:ext uri="{FF2B5EF4-FFF2-40B4-BE49-F238E27FC236}">
                <a16:creationId xmlns:a16="http://schemas.microsoft.com/office/drawing/2014/main" id="{93A31341-2394-42A2-9851-FD91086DB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30584" y="1948070"/>
            <a:ext cx="5261264" cy="4909930"/>
          </a:xfrm>
          <a:custGeom>
            <a:avLst/>
            <a:gdLst>
              <a:gd name="connsiteX0" fmla="*/ 2739575 w 5261264"/>
              <a:gd name="connsiteY0" fmla="*/ 1369 h 4909930"/>
              <a:gd name="connsiteX1" fmla="*/ 3931992 w 5261264"/>
              <a:gd name="connsiteY1" fmla="*/ 357115 h 4909930"/>
              <a:gd name="connsiteX2" fmla="*/ 5228644 w 5261264"/>
              <a:gd name="connsiteY2" fmla="*/ 1704869 h 4909930"/>
              <a:gd name="connsiteX3" fmla="*/ 5261264 w 5261264"/>
              <a:gd name="connsiteY3" fmla="*/ 1769901 h 4909930"/>
              <a:gd name="connsiteX4" fmla="*/ 5261264 w 5261264"/>
              <a:gd name="connsiteY4" fmla="*/ 4640262 h 4909930"/>
              <a:gd name="connsiteX5" fmla="*/ 5239287 w 5261264"/>
              <a:gd name="connsiteY5" fmla="*/ 4674079 h 4909930"/>
              <a:gd name="connsiteX6" fmla="*/ 5039558 w 5261264"/>
              <a:gd name="connsiteY6" fmla="*/ 4893028 h 4909930"/>
              <a:gd name="connsiteX7" fmla="*/ 5018342 w 5261264"/>
              <a:gd name="connsiteY7" fmla="*/ 4909930 h 4909930"/>
              <a:gd name="connsiteX8" fmla="*/ 962510 w 5261264"/>
              <a:gd name="connsiteY8" fmla="*/ 4909930 h 4909930"/>
              <a:gd name="connsiteX9" fmla="*/ 821338 w 5261264"/>
              <a:gd name="connsiteY9" fmla="*/ 4707517 h 4909930"/>
              <a:gd name="connsiteX10" fmla="*/ 448558 w 5261264"/>
              <a:gd name="connsiteY10" fmla="*/ 3922606 h 4909930"/>
              <a:gd name="connsiteX11" fmla="*/ 221727 w 5261264"/>
              <a:gd name="connsiteY11" fmla="*/ 1588926 h 4909930"/>
              <a:gd name="connsiteX12" fmla="*/ 2739575 w 5261264"/>
              <a:gd name="connsiteY12" fmla="*/ 1369 h 4909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261264" h="4909930">
                <a:moveTo>
                  <a:pt x="2739575" y="1369"/>
                </a:moveTo>
                <a:cubicBezTo>
                  <a:pt x="3132207" y="14841"/>
                  <a:pt x="3535383" y="128133"/>
                  <a:pt x="3931992" y="357115"/>
                </a:cubicBezTo>
                <a:cubicBezTo>
                  <a:pt x="4474996" y="670619"/>
                  <a:pt x="4925124" y="1151857"/>
                  <a:pt x="5228644" y="1704869"/>
                </a:cubicBezTo>
                <a:lnTo>
                  <a:pt x="5261264" y="1769901"/>
                </a:lnTo>
                <a:lnTo>
                  <a:pt x="5261264" y="4640262"/>
                </a:lnTo>
                <a:lnTo>
                  <a:pt x="5239287" y="4674079"/>
                </a:lnTo>
                <a:cubicBezTo>
                  <a:pt x="5177453" y="4758643"/>
                  <a:pt x="5110673" y="4830413"/>
                  <a:pt x="5039558" y="4893028"/>
                </a:cubicBezTo>
                <a:lnTo>
                  <a:pt x="5018342" y="4909930"/>
                </a:lnTo>
                <a:lnTo>
                  <a:pt x="962510" y="4909930"/>
                </a:lnTo>
                <a:lnTo>
                  <a:pt x="821338" y="4707517"/>
                </a:lnTo>
                <a:cubicBezTo>
                  <a:pt x="672683" y="4465717"/>
                  <a:pt x="560617" y="4198197"/>
                  <a:pt x="448558" y="3922606"/>
                </a:cubicBezTo>
                <a:cubicBezTo>
                  <a:pt x="120358" y="3115488"/>
                  <a:pt x="-245146" y="2397572"/>
                  <a:pt x="221727" y="1588926"/>
                </a:cubicBezTo>
                <a:cubicBezTo>
                  <a:pt x="801679" y="584418"/>
                  <a:pt x="1736188" y="-33060"/>
                  <a:pt x="2739575" y="136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B5DAFF15-09E3-425C-9BF0-14CF18E02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25856" y="1391478"/>
            <a:ext cx="5665992" cy="5466522"/>
          </a:xfrm>
          <a:custGeom>
            <a:avLst/>
            <a:gdLst>
              <a:gd name="connsiteX0" fmla="*/ 3113576 w 5665992"/>
              <a:gd name="connsiteY0" fmla="*/ 1556 h 5401530"/>
              <a:gd name="connsiteX1" fmla="*/ 4468777 w 5665992"/>
              <a:gd name="connsiteY1" fmla="*/ 405866 h 5401530"/>
              <a:gd name="connsiteX2" fmla="*/ 5525792 w 5665992"/>
              <a:gd name="connsiteY2" fmla="*/ 1317461 h 5401530"/>
              <a:gd name="connsiteX3" fmla="*/ 5665992 w 5665992"/>
              <a:gd name="connsiteY3" fmla="*/ 1506159 h 5401530"/>
              <a:gd name="connsiteX4" fmla="*/ 5665992 w 5665992"/>
              <a:gd name="connsiteY4" fmla="*/ 5401530 h 5401530"/>
              <a:gd name="connsiteX5" fmla="*/ 965932 w 5665992"/>
              <a:gd name="connsiteY5" fmla="*/ 5401530 h 5401530"/>
              <a:gd name="connsiteX6" fmla="*/ 836753 w 5665992"/>
              <a:gd name="connsiteY6" fmla="*/ 5181943 h 5401530"/>
              <a:gd name="connsiteX7" fmla="*/ 509793 w 5665992"/>
              <a:gd name="connsiteY7" fmla="*/ 4458111 h 5401530"/>
              <a:gd name="connsiteX8" fmla="*/ 251995 w 5665992"/>
              <a:gd name="connsiteY8" fmla="*/ 1805844 h 5401530"/>
              <a:gd name="connsiteX9" fmla="*/ 3113576 w 5665992"/>
              <a:gd name="connsiteY9" fmla="*/ 1556 h 540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5992" h="5401530">
                <a:moveTo>
                  <a:pt x="3113576" y="1556"/>
                </a:moveTo>
                <a:cubicBezTo>
                  <a:pt x="3559807" y="16866"/>
                  <a:pt x="4018025" y="145625"/>
                  <a:pt x="4468777" y="405866"/>
                </a:cubicBezTo>
                <a:cubicBezTo>
                  <a:pt x="4871803" y="638554"/>
                  <a:pt x="5229811" y="952545"/>
                  <a:pt x="5525792" y="1317461"/>
                </a:cubicBezTo>
                <a:lnTo>
                  <a:pt x="5665992" y="1506159"/>
                </a:lnTo>
                <a:lnTo>
                  <a:pt x="5665992" y="5401530"/>
                </a:lnTo>
                <a:lnTo>
                  <a:pt x="965932" y="5401530"/>
                </a:lnTo>
                <a:lnTo>
                  <a:pt x="836753" y="5181943"/>
                </a:lnTo>
                <a:cubicBezTo>
                  <a:pt x="713569" y="4953383"/>
                  <a:pt x="611679" y="4708683"/>
                  <a:pt x="509793" y="4458111"/>
                </a:cubicBezTo>
                <a:cubicBezTo>
                  <a:pt x="136790" y="3540808"/>
                  <a:pt x="-278612" y="2724882"/>
                  <a:pt x="251995" y="1805844"/>
                </a:cubicBezTo>
                <a:cubicBezTo>
                  <a:pt x="911122" y="664202"/>
                  <a:pt x="1973207" y="-37572"/>
                  <a:pt x="3113576" y="1556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AED93AAC-6E3F-4BC8-A315-45F6F5D02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3449" y="1550504"/>
            <a:ext cx="5448246" cy="5307496"/>
          </a:xfrm>
          <a:custGeom>
            <a:avLst/>
            <a:gdLst>
              <a:gd name="connsiteX0" fmla="*/ 2885375 w 5448246"/>
              <a:gd name="connsiteY0" fmla="*/ 1442 h 5156012"/>
              <a:gd name="connsiteX1" fmla="*/ 4141251 w 5448246"/>
              <a:gd name="connsiteY1" fmla="*/ 376120 h 5156012"/>
              <a:gd name="connsiteX2" fmla="*/ 5315487 w 5448246"/>
              <a:gd name="connsiteY2" fmla="*/ 1482940 h 5156012"/>
              <a:gd name="connsiteX3" fmla="*/ 5448246 w 5448246"/>
              <a:gd name="connsiteY3" fmla="*/ 1697243 h 5156012"/>
              <a:gd name="connsiteX4" fmla="*/ 5448246 w 5448246"/>
              <a:gd name="connsiteY4" fmla="*/ 5009611 h 5156012"/>
              <a:gd name="connsiteX5" fmla="*/ 5416607 w 5448246"/>
              <a:gd name="connsiteY5" fmla="*/ 5046802 h 5156012"/>
              <a:gd name="connsiteX6" fmla="*/ 5344828 w 5448246"/>
              <a:gd name="connsiteY6" fmla="*/ 5119639 h 5156012"/>
              <a:gd name="connsiteX7" fmla="*/ 5300719 w 5448246"/>
              <a:gd name="connsiteY7" fmla="*/ 5156012 h 5156012"/>
              <a:gd name="connsiteX8" fmla="*/ 1002287 w 5448246"/>
              <a:gd name="connsiteY8" fmla="*/ 5156012 h 5156012"/>
              <a:gd name="connsiteX9" fmla="*/ 896888 w 5448246"/>
              <a:gd name="connsiteY9" fmla="*/ 5008616 h 5156012"/>
              <a:gd name="connsiteX10" fmla="*/ 472429 w 5448246"/>
              <a:gd name="connsiteY10" fmla="*/ 4131367 h 5156012"/>
              <a:gd name="connsiteX11" fmla="*/ 233526 w 5448246"/>
              <a:gd name="connsiteY11" fmla="*/ 1673489 h 5156012"/>
              <a:gd name="connsiteX12" fmla="*/ 2885375 w 5448246"/>
              <a:gd name="connsiteY12" fmla="*/ 1442 h 515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448246" h="5156012">
                <a:moveTo>
                  <a:pt x="2885375" y="1442"/>
                </a:moveTo>
                <a:cubicBezTo>
                  <a:pt x="3298901" y="15631"/>
                  <a:pt x="3723535" y="134952"/>
                  <a:pt x="4141251" y="376120"/>
                </a:cubicBezTo>
                <a:cubicBezTo>
                  <a:pt x="4608110" y="645661"/>
                  <a:pt x="5009784" y="1032928"/>
                  <a:pt x="5315487" y="1482940"/>
                </a:cubicBezTo>
                <a:lnTo>
                  <a:pt x="5448246" y="1697243"/>
                </a:lnTo>
                <a:lnTo>
                  <a:pt x="5448246" y="5009611"/>
                </a:lnTo>
                <a:lnTo>
                  <a:pt x="5416607" y="5046802"/>
                </a:lnTo>
                <a:cubicBezTo>
                  <a:pt x="5393215" y="5072317"/>
                  <a:pt x="5369282" y="5096549"/>
                  <a:pt x="5344828" y="5119639"/>
                </a:cubicBezTo>
                <a:lnTo>
                  <a:pt x="5300719" y="5156012"/>
                </a:lnTo>
                <a:lnTo>
                  <a:pt x="1002287" y="5156012"/>
                </a:lnTo>
                <a:lnTo>
                  <a:pt x="896888" y="5008616"/>
                </a:lnTo>
                <a:cubicBezTo>
                  <a:pt x="724221" y="4740911"/>
                  <a:pt x="598320" y="4440975"/>
                  <a:pt x="472429" y="4131367"/>
                </a:cubicBezTo>
                <a:cubicBezTo>
                  <a:pt x="126764" y="3281294"/>
                  <a:pt x="-258192" y="2525170"/>
                  <a:pt x="233526" y="1673489"/>
                </a:cubicBezTo>
                <a:cubicBezTo>
                  <a:pt x="844344" y="615522"/>
                  <a:pt x="1828586" y="-34819"/>
                  <a:pt x="2885375" y="1442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4D0456D8-C76D-4886-A52C-55C1147C0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88038" y="-9274"/>
            <a:ext cx="4164597" cy="2593830"/>
          </a:xfrm>
          <a:custGeom>
            <a:avLst/>
            <a:gdLst>
              <a:gd name="connsiteX0" fmla="*/ 133289 w 4164597"/>
              <a:gd name="connsiteY0" fmla="*/ 0 h 2593830"/>
              <a:gd name="connsiteX1" fmla="*/ 4092252 w 4164597"/>
              <a:gd name="connsiteY1" fmla="*/ 0 h 2593830"/>
              <a:gd name="connsiteX2" fmla="*/ 4093505 w 4164597"/>
              <a:gd name="connsiteY2" fmla="*/ 4697 h 2593830"/>
              <a:gd name="connsiteX3" fmla="*/ 4164597 w 4164597"/>
              <a:gd name="connsiteY3" fmla="*/ 667356 h 2593830"/>
              <a:gd name="connsiteX4" fmla="*/ 3948235 w 4164597"/>
              <a:gd name="connsiteY4" fmla="*/ 1308175 h 2593830"/>
              <a:gd name="connsiteX5" fmla="*/ 3307638 w 4164597"/>
              <a:gd name="connsiteY5" fmla="*/ 1904868 h 2593830"/>
              <a:gd name="connsiteX6" fmla="*/ 3166793 w 4164597"/>
              <a:gd name="connsiteY6" fmla="*/ 2019010 h 2593830"/>
              <a:gd name="connsiteX7" fmla="*/ 2009464 w 4164597"/>
              <a:gd name="connsiteY7" fmla="*/ 2593830 h 2593830"/>
              <a:gd name="connsiteX8" fmla="*/ 484916 w 4164597"/>
              <a:gd name="connsiteY8" fmla="*/ 1659479 h 2593830"/>
              <a:gd name="connsiteX9" fmla="*/ 322444 w 4164597"/>
              <a:gd name="connsiteY9" fmla="*/ 1420446 h 2593830"/>
              <a:gd name="connsiteX10" fmla="*/ 0 w 4164597"/>
              <a:gd name="connsiteY10" fmla="*/ 667356 h 2593830"/>
              <a:gd name="connsiteX11" fmla="*/ 109866 w 4164597"/>
              <a:gd name="connsiteY11" fmla="*/ 54693 h 259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64597" h="2593830">
                <a:moveTo>
                  <a:pt x="133289" y="0"/>
                </a:moveTo>
                <a:lnTo>
                  <a:pt x="4092252" y="0"/>
                </a:lnTo>
                <a:lnTo>
                  <a:pt x="4093505" y="4697"/>
                </a:lnTo>
                <a:cubicBezTo>
                  <a:pt x="4140342" y="213236"/>
                  <a:pt x="4164597" y="435919"/>
                  <a:pt x="4164597" y="667356"/>
                </a:cubicBezTo>
                <a:cubicBezTo>
                  <a:pt x="4164597" y="913589"/>
                  <a:pt x="4097838" y="1111209"/>
                  <a:pt x="3948235" y="1308175"/>
                </a:cubicBezTo>
                <a:cubicBezTo>
                  <a:pt x="3791750" y="1514209"/>
                  <a:pt x="3556619" y="1703978"/>
                  <a:pt x="3307638" y="1904868"/>
                </a:cubicBezTo>
                <a:cubicBezTo>
                  <a:pt x="3261702" y="1941888"/>
                  <a:pt x="3214247" y="1980217"/>
                  <a:pt x="3166793" y="2019010"/>
                </a:cubicBezTo>
                <a:cubicBezTo>
                  <a:pt x="2742021" y="2366203"/>
                  <a:pt x="2431999" y="2593830"/>
                  <a:pt x="2009464" y="2593830"/>
                </a:cubicBezTo>
                <a:cubicBezTo>
                  <a:pt x="1365648" y="2593830"/>
                  <a:pt x="909688" y="2314413"/>
                  <a:pt x="484916" y="1659479"/>
                </a:cubicBezTo>
                <a:cubicBezTo>
                  <a:pt x="429330" y="1573757"/>
                  <a:pt x="374993" y="1495793"/>
                  <a:pt x="322444" y="1420446"/>
                </a:cubicBezTo>
                <a:cubicBezTo>
                  <a:pt x="104652" y="1108029"/>
                  <a:pt x="0" y="945558"/>
                  <a:pt x="0" y="667356"/>
                </a:cubicBezTo>
                <a:cubicBezTo>
                  <a:pt x="0" y="460178"/>
                  <a:pt x="36898" y="254891"/>
                  <a:pt x="109866" y="54693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3DF98296-ED44-4D38-9E49-5470B308A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0125" y="0"/>
            <a:ext cx="4389519" cy="2684308"/>
          </a:xfrm>
          <a:custGeom>
            <a:avLst/>
            <a:gdLst>
              <a:gd name="connsiteX0" fmla="*/ 106190 w 4389519"/>
              <a:gd name="connsiteY0" fmla="*/ 0 h 2684308"/>
              <a:gd name="connsiteX1" fmla="*/ 4339652 w 4389519"/>
              <a:gd name="connsiteY1" fmla="*/ 0 h 2684308"/>
              <a:gd name="connsiteX2" fmla="*/ 4368235 w 4389519"/>
              <a:gd name="connsiteY2" fmla="*/ 183124 h 2684308"/>
              <a:gd name="connsiteX3" fmla="*/ 4376420 w 4389519"/>
              <a:gd name="connsiteY3" fmla="*/ 846236 h 2684308"/>
              <a:gd name="connsiteX4" fmla="*/ 4090147 w 4389519"/>
              <a:gd name="connsiteY4" fmla="*/ 1502099 h 2684308"/>
              <a:gd name="connsiteX5" fmla="*/ 3362552 w 4389519"/>
              <a:gd name="connsiteY5" fmla="*/ 2072468 h 2684308"/>
              <a:gd name="connsiteX6" fmla="*/ 3204152 w 4389519"/>
              <a:gd name="connsiteY6" fmla="*/ 2179892 h 2684308"/>
              <a:gd name="connsiteX7" fmla="*/ 1936072 w 4389519"/>
              <a:gd name="connsiteY7" fmla="*/ 2679731 h 2684308"/>
              <a:gd name="connsiteX8" fmla="*/ 421690 w 4389519"/>
              <a:gd name="connsiteY8" fmla="*/ 1554434 h 2684308"/>
              <a:gd name="connsiteX9" fmla="*/ 273167 w 4389519"/>
              <a:gd name="connsiteY9" fmla="*/ 1287451 h 2684308"/>
              <a:gd name="connsiteX10" fmla="*/ 4118 w 4389519"/>
              <a:gd name="connsiteY10" fmla="*/ 463709 h 2684308"/>
              <a:gd name="connsiteX11" fmla="*/ 61565 w 4389519"/>
              <a:gd name="connsiteY11" fmla="*/ 140457 h 2684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89519" h="2684308">
                <a:moveTo>
                  <a:pt x="106190" y="0"/>
                </a:moveTo>
                <a:lnTo>
                  <a:pt x="4339652" y="0"/>
                </a:lnTo>
                <a:lnTo>
                  <a:pt x="4368235" y="183124"/>
                </a:lnTo>
                <a:cubicBezTo>
                  <a:pt x="4393363" y="394800"/>
                  <a:pt x="4396437" y="617440"/>
                  <a:pt x="4376420" y="846236"/>
                </a:cubicBezTo>
                <a:cubicBezTo>
                  <a:pt x="4353703" y="1105885"/>
                  <a:pt x="4265383" y="1308143"/>
                  <a:pt x="4090147" y="1502099"/>
                </a:cubicBezTo>
                <a:cubicBezTo>
                  <a:pt x="3906850" y="1704987"/>
                  <a:pt x="3642485" y="1883499"/>
                  <a:pt x="3362552" y="2072468"/>
                </a:cubicBezTo>
                <a:cubicBezTo>
                  <a:pt x="3310910" y="2107285"/>
                  <a:pt x="3257553" y="2143343"/>
                  <a:pt x="3204152" y="2179892"/>
                </a:cubicBezTo>
                <a:cubicBezTo>
                  <a:pt x="2726165" y="2506987"/>
                  <a:pt x="2379682" y="2718542"/>
                  <a:pt x="1936072" y="2679731"/>
                </a:cubicBezTo>
                <a:cubicBezTo>
                  <a:pt x="1260149" y="2620595"/>
                  <a:pt x="807225" y="2284071"/>
                  <a:pt x="421690" y="1554434"/>
                </a:cubicBezTo>
                <a:cubicBezTo>
                  <a:pt x="371240" y="1458934"/>
                  <a:pt x="321385" y="1371732"/>
                  <a:pt x="273167" y="1287451"/>
                </a:cubicBezTo>
                <a:cubicBezTo>
                  <a:pt x="73334" y="938007"/>
                  <a:pt x="-21548" y="757071"/>
                  <a:pt x="4118" y="463709"/>
                </a:cubicBezTo>
                <a:cubicBezTo>
                  <a:pt x="13675" y="354475"/>
                  <a:pt x="32873" y="246587"/>
                  <a:pt x="61565" y="140457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9760A5-CB62-4816-06F4-BC00F29E3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4713" y="2509504"/>
            <a:ext cx="5389822" cy="1318687"/>
          </a:xfr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Ways to get in touch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F4A879-1568-897F-1CB3-27FB0CE6EC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761" r="2" b="53566"/>
          <a:stretch/>
        </p:blipFill>
        <p:spPr>
          <a:xfrm>
            <a:off x="4120523" y="-5656"/>
            <a:ext cx="3519432" cy="2284460"/>
          </a:xfrm>
          <a:custGeom>
            <a:avLst/>
            <a:gdLst/>
            <a:ahLst/>
            <a:cxnLst/>
            <a:rect l="l" t="t" r="r" b="b"/>
            <a:pathLst>
              <a:path w="3401415" h="2207855">
                <a:moveTo>
                  <a:pt x="181555" y="0"/>
                </a:moveTo>
                <a:lnTo>
                  <a:pt x="3298827" y="0"/>
                </a:lnTo>
                <a:lnTo>
                  <a:pt x="3311223" y="34797"/>
                </a:lnTo>
                <a:cubicBezTo>
                  <a:pt x="3370461" y="233986"/>
                  <a:pt x="3401415" y="452351"/>
                  <a:pt x="3401415" y="681555"/>
                </a:cubicBezTo>
                <a:cubicBezTo>
                  <a:pt x="3401415" y="876639"/>
                  <a:pt x="3346890" y="1033208"/>
                  <a:pt x="3224702" y="1189259"/>
                </a:cubicBezTo>
                <a:cubicBezTo>
                  <a:pt x="3096894" y="1352496"/>
                  <a:pt x="2904852" y="1502846"/>
                  <a:pt x="2701498" y="1662006"/>
                </a:cubicBezTo>
                <a:cubicBezTo>
                  <a:pt x="2663980" y="1691337"/>
                  <a:pt x="2625221" y="1721703"/>
                  <a:pt x="2586463" y="1752439"/>
                </a:cubicBezTo>
                <a:cubicBezTo>
                  <a:pt x="2239532" y="2027511"/>
                  <a:pt x="1986324" y="2207855"/>
                  <a:pt x="1641219" y="2207855"/>
                </a:cubicBezTo>
                <a:cubicBezTo>
                  <a:pt x="1115386" y="2207855"/>
                  <a:pt x="742984" y="1986480"/>
                  <a:pt x="396053" y="1467590"/>
                </a:cubicBezTo>
                <a:cubicBezTo>
                  <a:pt x="350654" y="1399674"/>
                  <a:pt x="306273" y="1337906"/>
                  <a:pt x="263354" y="1278210"/>
                </a:cubicBezTo>
                <a:cubicBezTo>
                  <a:pt x="85473" y="1030689"/>
                  <a:pt x="0" y="901968"/>
                  <a:pt x="0" y="681555"/>
                </a:cubicBezTo>
                <a:cubicBezTo>
                  <a:pt x="0" y="462698"/>
                  <a:pt x="53576" y="246506"/>
                  <a:pt x="159122" y="38981"/>
                </a:cubicBezTo>
                <a:close/>
              </a:path>
            </a:pathLst>
          </a:cu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BE852B-2457-C658-B527-2DB0B26ADC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3" y="3927944"/>
            <a:ext cx="5389823" cy="2142918"/>
          </a:xfrm>
        </p:spPr>
        <p:txBody>
          <a:bodyPr vert="horz" lIns="109728" tIns="109728" rIns="109728" bIns="91440" rtlCol="0">
            <a:normAutofit fontScale="92500" lnSpcReduction="10000"/>
          </a:bodyPr>
          <a:lstStyle/>
          <a:p>
            <a:pPr>
              <a:spcAft>
                <a:spcPts val="800"/>
              </a:spcAft>
            </a:pPr>
            <a:r>
              <a:rPr lang="en-US" b="1">
                <a:effectLst/>
              </a:rPr>
              <a:t>Ask our chatbot @ gbmkonect.com </a:t>
            </a:r>
            <a:endParaRPr lang="en-US" b="1"/>
          </a:p>
          <a:p>
            <a:pPr>
              <a:spcAft>
                <a:spcPts val="800"/>
              </a:spcAft>
            </a:pPr>
            <a:r>
              <a:rPr lang="en-US" b="1">
                <a:effectLst/>
              </a:rPr>
              <a:t>Have you joined the Konect User Forum?</a:t>
            </a:r>
            <a:endParaRPr lang="en-US" b="1"/>
          </a:p>
          <a:p>
            <a:pPr>
              <a:spcAft>
                <a:spcPts val="800"/>
              </a:spcAft>
            </a:pPr>
            <a:r>
              <a:rPr lang="en-US" b="1">
                <a:effectLst/>
              </a:rPr>
              <a:t>forum.gbmkonect.com</a:t>
            </a:r>
          </a:p>
          <a:p>
            <a:pPr>
              <a:spcAft>
                <a:spcPts val="800"/>
              </a:spcAft>
            </a:pPr>
            <a:endParaRPr lang="en-US">
              <a:effectLst/>
            </a:endParaRPr>
          </a:p>
          <a:p>
            <a:pPr>
              <a:spcAft>
                <a:spcPts val="800"/>
              </a:spcAft>
            </a:pPr>
            <a:endParaRPr lang="en-US">
              <a:effectLst/>
            </a:endParaRPr>
          </a:p>
          <a:p>
            <a:endParaRPr lang="en-US" b="1"/>
          </a:p>
          <a:p>
            <a:endParaRPr lang="en-US"/>
          </a:p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9DBBD2-1FCD-7CDB-C6D3-DD22A5C1FC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281" r="17563" b="-2"/>
          <a:stretch/>
        </p:blipFill>
        <p:spPr>
          <a:xfrm>
            <a:off x="7260960" y="2256519"/>
            <a:ext cx="4930889" cy="4601483"/>
          </a:xfrm>
          <a:custGeom>
            <a:avLst/>
            <a:gdLst/>
            <a:ahLst/>
            <a:cxnLst/>
            <a:rect l="l" t="t" r="r" b="b"/>
            <a:pathLst>
              <a:path w="4930889" h="4601483">
                <a:moveTo>
                  <a:pt x="2486925" y="1243"/>
                </a:moveTo>
                <a:cubicBezTo>
                  <a:pt x="2843347" y="13472"/>
                  <a:pt x="3209341" y="116316"/>
                  <a:pt x="3569374" y="324181"/>
                </a:cubicBezTo>
                <a:cubicBezTo>
                  <a:pt x="4132718" y="649428"/>
                  <a:pt x="4585943" y="1173553"/>
                  <a:pt x="4856238" y="1766524"/>
                </a:cubicBezTo>
                <a:lnTo>
                  <a:pt x="4930889" y="1950930"/>
                </a:lnTo>
                <a:lnTo>
                  <a:pt x="4930888" y="3928933"/>
                </a:lnTo>
                <a:lnTo>
                  <a:pt x="4836868" y="4118750"/>
                </a:lnTo>
                <a:cubicBezTo>
                  <a:pt x="4733861" y="4297163"/>
                  <a:pt x="4611785" y="4422507"/>
                  <a:pt x="4475082" y="4521220"/>
                </a:cubicBezTo>
                <a:lnTo>
                  <a:pt x="4350095" y="4601483"/>
                </a:lnTo>
                <a:lnTo>
                  <a:pt x="997316" y="4601483"/>
                </a:lnTo>
                <a:lnTo>
                  <a:pt x="892840" y="4484501"/>
                </a:lnTo>
                <a:cubicBezTo>
                  <a:pt x="678469" y="4214961"/>
                  <a:pt x="542824" y="3894419"/>
                  <a:pt x="407191" y="3560852"/>
                </a:cubicBezTo>
                <a:cubicBezTo>
                  <a:pt x="109259" y="2828169"/>
                  <a:pt x="-222537" y="2176461"/>
                  <a:pt x="201279" y="1442391"/>
                </a:cubicBezTo>
                <a:cubicBezTo>
                  <a:pt x="727747" y="530521"/>
                  <a:pt x="1576073" y="-30011"/>
                  <a:pt x="2486925" y="124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473849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C86532-D3CF-DF32-1474-4D7EB7C03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539F4-21B7-4A6C-2341-209AB3AC6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906" y="587498"/>
            <a:ext cx="9426296" cy="4297352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 algn="ctr">
              <a:spcAft>
                <a:spcPts val="800"/>
              </a:spcAft>
            </a:pPr>
            <a:r>
              <a:rPr lang="en-US" sz="3200">
                <a:solidFill>
                  <a:schemeClr val="tx1">
                    <a:lumMod val="85000"/>
                    <a:lumOff val="15000"/>
                  </a:schemeClr>
                </a:solidFill>
              </a:rPr>
              <a:t>Follow up Questions? </a:t>
            </a:r>
            <a:br>
              <a:rPr lang="en-US" sz="260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br>
              <a:rPr lang="en-US" sz="260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endParaRPr lang="en-US" sz="2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0A9FE-6852-A0D3-604E-DBEF6024E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41656" y="4570524"/>
            <a:ext cx="8265968" cy="1612793"/>
          </a:xfrm>
        </p:spPr>
        <p:txBody>
          <a:bodyPr vert="horz" lIns="109728" tIns="109728" rIns="109728" bIns="91440" rtlCol="0" anchor="t">
            <a:noAutofit/>
          </a:bodyPr>
          <a:lstStyle/>
          <a:p>
            <a:pPr algn="ctr">
              <a:lnSpc>
                <a:spcPct val="120000"/>
              </a:lnSpc>
              <a:spcBef>
                <a:spcPts val="930"/>
              </a:spcBef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matt.smith@globalgbm.com</a:t>
            </a:r>
          </a:p>
          <a:p>
            <a:pPr algn="ctr">
              <a:lnSpc>
                <a:spcPct val="120000"/>
              </a:lnSpc>
              <a:spcBef>
                <a:spcPts val="930"/>
              </a:spcBef>
            </a:pPr>
            <a:endParaRPr lang="en-US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ctr">
              <a:lnSpc>
                <a:spcPct val="120000"/>
              </a:lnSpc>
              <a:spcBef>
                <a:spcPts val="930"/>
              </a:spcBef>
            </a:pPr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OR sales@globalgbm.com </a:t>
            </a:r>
          </a:p>
        </p:txBody>
      </p:sp>
      <p:pic>
        <p:nvPicPr>
          <p:cNvPr id="4" name="image_0">
            <a:extLst>
              <a:ext uri="{FF2B5EF4-FFF2-40B4-BE49-F238E27FC236}">
                <a16:creationId xmlns:a16="http://schemas.microsoft.com/office/drawing/2014/main" id="{60A3ACDB-8D98-277A-E47E-2B6E3A2B1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4985" y="674682"/>
            <a:ext cx="2276534" cy="5606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5090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60F5CD-66BA-4948-9104-59C414A4B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16FA34-3030-E915-2C83-F0669E782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340" y="1105232"/>
            <a:ext cx="3013545" cy="4277802"/>
          </a:xfr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About the Webinar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4D684F8-91BF-481C-A965-722756A383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308533" y="0"/>
            <a:ext cx="7883467" cy="6858000"/>
            <a:chOff x="0" y="0"/>
            <a:chExt cx="7883467" cy="6858000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5DF7B3C-29EF-4ADC-BFDC-C3A038AC4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7475746" cy="6858000"/>
            </a:xfrm>
            <a:custGeom>
              <a:avLst/>
              <a:gdLst>
                <a:gd name="connsiteX0" fmla="*/ 0 w 7475746"/>
                <a:gd name="connsiteY0" fmla="*/ 0 h 6858000"/>
                <a:gd name="connsiteX1" fmla="*/ 5859459 w 7475746"/>
                <a:gd name="connsiteY1" fmla="*/ 0 h 6858000"/>
                <a:gd name="connsiteX2" fmla="*/ 5874848 w 7475746"/>
                <a:gd name="connsiteY2" fmla="*/ 10445 h 6858000"/>
                <a:gd name="connsiteX3" fmla="*/ 7475746 w 7475746"/>
                <a:gd name="connsiteY3" fmla="*/ 3621913 h 6858000"/>
                <a:gd name="connsiteX4" fmla="*/ 5601397 w 7475746"/>
                <a:gd name="connsiteY4" fmla="*/ 6378742 h 6858000"/>
                <a:gd name="connsiteX5" fmla="*/ 5084748 w 7475746"/>
                <a:gd name="connsiteY5" fmla="*/ 6785068 h 6858000"/>
                <a:gd name="connsiteX6" fmla="*/ 4979585 w 7475746"/>
                <a:gd name="connsiteY6" fmla="*/ 6858000 h 6858000"/>
                <a:gd name="connsiteX7" fmla="*/ 0 w 7475746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5746" h="6858000">
                  <a:moveTo>
                    <a:pt x="0" y="0"/>
                  </a:moveTo>
                  <a:lnTo>
                    <a:pt x="5859459" y="0"/>
                  </a:lnTo>
                  <a:lnTo>
                    <a:pt x="5874848" y="10445"/>
                  </a:lnTo>
                  <a:cubicBezTo>
                    <a:pt x="6902010" y="751075"/>
                    <a:pt x="7475746" y="2091411"/>
                    <a:pt x="7475746" y="3621913"/>
                  </a:cubicBezTo>
                  <a:cubicBezTo>
                    <a:pt x="7475746" y="4971185"/>
                    <a:pt x="6547021" y="5605738"/>
                    <a:pt x="5601397" y="6378742"/>
                  </a:cubicBezTo>
                  <a:cubicBezTo>
                    <a:pt x="5429193" y="6519512"/>
                    <a:pt x="5258566" y="6657407"/>
                    <a:pt x="5084748" y="6785068"/>
                  </a:cubicBezTo>
                  <a:lnTo>
                    <a:pt x="497958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0289037-6999-491E-AA63-CC1C3CBBF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5374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97CF6DF-9FF9-4D10-B338-0BEFC0AA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3373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graphicFrame>
        <p:nvGraphicFramePr>
          <p:cNvPr id="19" name="Content Placeholder 3">
            <a:extLst>
              <a:ext uri="{FF2B5EF4-FFF2-40B4-BE49-F238E27FC236}">
                <a16:creationId xmlns:a16="http://schemas.microsoft.com/office/drawing/2014/main" id="{688D05BB-5B23-3778-3541-A0AFD043986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16703741"/>
              </p:ext>
            </p:extLst>
          </p:nvPr>
        </p:nvGraphicFramePr>
        <p:xfrm>
          <a:off x="5972174" y="819149"/>
          <a:ext cx="5849712" cy="5407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9761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0751A9-0DCC-7310-E1C8-EDBA8B392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47FC6A8B-34F9-40FB-AA2D-E34168F52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EDFE7D-1812-903A-8118-073634630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708064"/>
            <a:ext cx="3653245" cy="4674970"/>
          </a:xfr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 sz="2200"/>
              <a:t>How to</a:t>
            </a:r>
            <a:r>
              <a:rPr lang="en-US" sz="2200">
                <a:effectLst/>
              </a:rPr>
              <a:t> </a:t>
            </a:r>
            <a:br>
              <a:rPr lang="en-US" sz="2200">
                <a:effectLst/>
              </a:rPr>
            </a:br>
            <a:r>
              <a:rPr lang="en-US" sz="2200"/>
              <a:t>A</a:t>
            </a:r>
            <a:r>
              <a:rPr lang="en-US" sz="2200">
                <a:effectLst/>
              </a:rPr>
              <a:t>uto </a:t>
            </a:r>
            <a:r>
              <a:rPr lang="en-US" sz="2200"/>
              <a:t>P</a:t>
            </a:r>
            <a:r>
              <a:rPr lang="en-US" sz="2200">
                <a:effectLst/>
              </a:rPr>
              <a:t>opulate a form in Konect?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4D684F8-91BF-481C-A965-722756A383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4308533" y="0"/>
            <a:ext cx="7883467" cy="6858000"/>
            <a:chOff x="0" y="0"/>
            <a:chExt cx="7883467" cy="6858000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5DF7B3C-29EF-4ADC-BFDC-C3A038AC4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7475746" cy="6858000"/>
            </a:xfrm>
            <a:custGeom>
              <a:avLst/>
              <a:gdLst>
                <a:gd name="connsiteX0" fmla="*/ 0 w 7475746"/>
                <a:gd name="connsiteY0" fmla="*/ 0 h 6858000"/>
                <a:gd name="connsiteX1" fmla="*/ 5859459 w 7475746"/>
                <a:gd name="connsiteY1" fmla="*/ 0 h 6858000"/>
                <a:gd name="connsiteX2" fmla="*/ 5874848 w 7475746"/>
                <a:gd name="connsiteY2" fmla="*/ 10445 h 6858000"/>
                <a:gd name="connsiteX3" fmla="*/ 7475746 w 7475746"/>
                <a:gd name="connsiteY3" fmla="*/ 3621913 h 6858000"/>
                <a:gd name="connsiteX4" fmla="*/ 5601397 w 7475746"/>
                <a:gd name="connsiteY4" fmla="*/ 6378742 h 6858000"/>
                <a:gd name="connsiteX5" fmla="*/ 5084748 w 7475746"/>
                <a:gd name="connsiteY5" fmla="*/ 6785068 h 6858000"/>
                <a:gd name="connsiteX6" fmla="*/ 4979585 w 7475746"/>
                <a:gd name="connsiteY6" fmla="*/ 6858000 h 6858000"/>
                <a:gd name="connsiteX7" fmla="*/ 0 w 7475746"/>
                <a:gd name="connsiteY7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75746" h="6858000">
                  <a:moveTo>
                    <a:pt x="0" y="0"/>
                  </a:moveTo>
                  <a:lnTo>
                    <a:pt x="5859459" y="0"/>
                  </a:lnTo>
                  <a:lnTo>
                    <a:pt x="5874848" y="10445"/>
                  </a:lnTo>
                  <a:cubicBezTo>
                    <a:pt x="6902010" y="751075"/>
                    <a:pt x="7475746" y="2091411"/>
                    <a:pt x="7475746" y="3621913"/>
                  </a:cubicBezTo>
                  <a:cubicBezTo>
                    <a:pt x="7475746" y="4971185"/>
                    <a:pt x="6547021" y="5605738"/>
                    <a:pt x="5601397" y="6378742"/>
                  </a:cubicBezTo>
                  <a:cubicBezTo>
                    <a:pt x="5429193" y="6519512"/>
                    <a:pt x="5258566" y="6657407"/>
                    <a:pt x="5084748" y="6785068"/>
                  </a:cubicBezTo>
                  <a:lnTo>
                    <a:pt x="497958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0289037-6999-491E-AA63-CC1C3CBBF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353744" y="0"/>
              <a:ext cx="2529723" cy="6858000"/>
            </a:xfrm>
            <a:custGeom>
              <a:avLst/>
              <a:gdLst>
                <a:gd name="connsiteX0" fmla="*/ 1258269 w 2529723"/>
                <a:gd name="connsiteY0" fmla="*/ 0 h 6858000"/>
                <a:gd name="connsiteX1" fmla="*/ 1275627 w 2529723"/>
                <a:gd name="connsiteY1" fmla="*/ 0 h 6858000"/>
                <a:gd name="connsiteX2" fmla="*/ 1302560 w 2529723"/>
                <a:gd name="connsiteY2" fmla="*/ 24338 h 6858000"/>
                <a:gd name="connsiteX3" fmla="*/ 2522825 w 2529723"/>
                <a:gd name="connsiteY3" fmla="*/ 3678515 h 6858000"/>
                <a:gd name="connsiteX4" fmla="*/ 557500 w 2529723"/>
                <a:gd name="connsiteY4" fmla="*/ 6451411 h 6858000"/>
                <a:gd name="connsiteX5" fmla="*/ 32482 w 2529723"/>
                <a:gd name="connsiteY5" fmla="*/ 6849373 h 6858000"/>
                <a:gd name="connsiteX6" fmla="*/ 19531 w 2529723"/>
                <a:gd name="connsiteY6" fmla="*/ 6858000 h 6858000"/>
                <a:gd name="connsiteX7" fmla="*/ 0 w 2529723"/>
                <a:gd name="connsiteY7" fmla="*/ 6858000 h 6858000"/>
                <a:gd name="connsiteX8" fmla="*/ 14202 w 2529723"/>
                <a:gd name="connsiteY8" fmla="*/ 6848540 h 6858000"/>
                <a:gd name="connsiteX9" fmla="*/ 539221 w 2529723"/>
                <a:gd name="connsiteY9" fmla="*/ 6450578 h 6858000"/>
                <a:gd name="connsiteX10" fmla="*/ 2504546 w 2529723"/>
                <a:gd name="connsiteY10" fmla="*/ 3677682 h 6858000"/>
                <a:gd name="connsiteX11" fmla="*/ 1284280 w 2529723"/>
                <a:gd name="connsiteY11" fmla="*/ 235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9723" h="685800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97CF6DF-9FF9-4D10-B338-0BEFC0AA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33737" y="0"/>
              <a:ext cx="2536434" cy="6858000"/>
            </a:xfrm>
            <a:custGeom>
              <a:avLst/>
              <a:gdLst>
                <a:gd name="connsiteX0" fmla="*/ 879731 w 2536434"/>
                <a:gd name="connsiteY0" fmla="*/ 0 h 6858000"/>
                <a:gd name="connsiteX1" fmla="*/ 913411 w 2536434"/>
                <a:gd name="connsiteY1" fmla="*/ 0 h 6858000"/>
                <a:gd name="connsiteX2" fmla="*/ 935535 w 2536434"/>
                <a:gd name="connsiteY2" fmla="*/ 14997 h 6858000"/>
                <a:gd name="connsiteX3" fmla="*/ 2536434 w 2536434"/>
                <a:gd name="connsiteY3" fmla="*/ 3621656 h 6858000"/>
                <a:gd name="connsiteX4" fmla="*/ 662084 w 2536434"/>
                <a:gd name="connsiteY4" fmla="*/ 6374814 h 6858000"/>
                <a:gd name="connsiteX5" fmla="*/ 145436 w 2536434"/>
                <a:gd name="connsiteY5" fmla="*/ 6780599 h 6858000"/>
                <a:gd name="connsiteX6" fmla="*/ 33680 w 2536434"/>
                <a:gd name="connsiteY6" fmla="*/ 6858000 h 6858000"/>
                <a:gd name="connsiteX7" fmla="*/ 0 w 2536434"/>
                <a:gd name="connsiteY7" fmla="*/ 6858000 h 6858000"/>
                <a:gd name="connsiteX8" fmla="*/ 111756 w 2536434"/>
                <a:gd name="connsiteY8" fmla="*/ 6780599 h 6858000"/>
                <a:gd name="connsiteX9" fmla="*/ 628404 w 2536434"/>
                <a:gd name="connsiteY9" fmla="*/ 6374814 h 6858000"/>
                <a:gd name="connsiteX10" fmla="*/ 2502754 w 2536434"/>
                <a:gd name="connsiteY10" fmla="*/ 3621656 h 6858000"/>
                <a:gd name="connsiteX11" fmla="*/ 901855 w 2536434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6434" h="685800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7A45C3-9938-C1A1-21DA-D35580B4A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5525" y="950976"/>
            <a:ext cx="5176298" cy="4829226"/>
          </a:xfrm>
        </p:spPr>
        <p:txBody>
          <a:bodyPr vert="horz" lIns="109728" tIns="109728" rIns="109728" bIns="91440" rtlCol="0" anchor="ctr">
            <a:normAutofit lnSpcReduction="10000"/>
          </a:bodyPr>
          <a:lstStyle/>
          <a:p>
            <a:r>
              <a:rPr lang="en-US">
                <a:effectLst/>
              </a:rPr>
              <a:t>Auto </a:t>
            </a:r>
            <a:r>
              <a:rPr lang="en-US"/>
              <a:t>P</a:t>
            </a:r>
            <a:r>
              <a:rPr lang="en-US">
                <a:effectLst/>
              </a:rPr>
              <a:t>opulating a form in the Konect can occur through the </a:t>
            </a:r>
            <a:r>
              <a:rPr lang="en-US" b="1" i="1">
                <a:effectLst/>
              </a:rPr>
              <a:t>structuring of the form</a:t>
            </a:r>
          </a:p>
          <a:p>
            <a:r>
              <a:rPr lang="en-US">
                <a:effectLst/>
              </a:rPr>
              <a:t> </a:t>
            </a:r>
          </a:p>
          <a:p>
            <a:r>
              <a:rPr lang="en-US" b="1" err="1"/>
              <a:t>And</a:t>
            </a:r>
            <a:r>
              <a:rPr lang="en-US" b="1" err="1">
                <a:effectLst/>
              </a:rPr>
              <a:t>/</a:t>
            </a:r>
            <a:r>
              <a:rPr lang="en-US" b="1" err="1"/>
              <a:t>Or</a:t>
            </a:r>
            <a:r>
              <a:rPr lang="en-US" b="1">
                <a:effectLst/>
              </a:rPr>
              <a:t> </a:t>
            </a:r>
          </a:p>
          <a:p>
            <a:endParaRPr lang="en-US">
              <a:effectLst/>
            </a:endParaRPr>
          </a:p>
          <a:p>
            <a:r>
              <a:rPr lang="en-US"/>
              <a:t>T</a:t>
            </a:r>
            <a:r>
              <a:rPr lang="en-US">
                <a:effectLst/>
              </a:rPr>
              <a:t>he import of the data into a </a:t>
            </a:r>
            <a:r>
              <a:rPr lang="en-US"/>
              <a:t>K</a:t>
            </a:r>
            <a:r>
              <a:rPr lang="en-US">
                <a:effectLst/>
              </a:rPr>
              <a:t>onect instance </a:t>
            </a:r>
            <a:r>
              <a:rPr lang="en-US" b="1" i="1">
                <a:effectLst/>
              </a:rPr>
              <a:t>using the application CLI or API</a:t>
            </a:r>
          </a:p>
          <a:p>
            <a:r>
              <a:rPr lang="en-US">
                <a:effectLst/>
              </a:rPr>
              <a:t>This webinar will focus on the form components </a:t>
            </a:r>
            <a:r>
              <a:rPr lang="en-US"/>
              <a:t>only</a:t>
            </a:r>
            <a:endParaRPr lang="en-US" b="1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91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697EB7-651F-90FF-8228-7BF1A8EFE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65153-215F-3760-D0E2-6666B48DF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712" y="114871"/>
            <a:ext cx="5271804" cy="1639888"/>
          </a:xfrm>
        </p:spPr>
        <p:txBody>
          <a:bodyPr vert="horz" lIns="109728" tIns="109728" rIns="109728" bIns="91440" rtlCol="0" anchor="b">
            <a:normAutofit/>
          </a:bodyPr>
          <a:lstStyle/>
          <a:p>
            <a:r>
              <a:rPr lang="en-US"/>
              <a:t>Why Auto Populate forms in Konect?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BEB9DF-C675-2E5B-9228-42A988D4BB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7328" y="1868488"/>
            <a:ext cx="6154595" cy="4875783"/>
          </a:xfrm>
        </p:spPr>
        <p:txBody>
          <a:bodyPr vert="horz" lIns="109728" tIns="109728" rIns="109728" bIns="91440" rtlCol="0">
            <a:normAutofit/>
          </a:bodyPr>
          <a:lstStyle/>
          <a:p>
            <a:pPr>
              <a:lnSpc>
                <a:spcPct val="130000"/>
              </a:lnSpc>
            </a:pP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- Reduce instances of manual data entry</a:t>
            </a:r>
          </a:p>
          <a:p>
            <a:pPr>
              <a:lnSpc>
                <a:spcPct val="130000"/>
              </a:lnSpc>
            </a:pPr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- Build on the level of detail within your field data collection</a:t>
            </a:r>
          </a:p>
          <a:p>
            <a:pPr>
              <a:lnSpc>
                <a:spcPct val="130000"/>
              </a:lnSpc>
            </a:pPr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Utilise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Konect on – the – fly nearest point &amp; spatial object within auto queries</a:t>
            </a:r>
          </a:p>
          <a:p>
            <a:pPr>
              <a:lnSpc>
                <a:spcPct val="130000"/>
              </a:lnSpc>
            </a:pPr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- Leverage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organisational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GIS data within Konect </a:t>
            </a:r>
          </a:p>
          <a:p>
            <a:pPr>
              <a:lnSpc>
                <a:spcPct val="130000"/>
              </a:lnSpc>
            </a:pPr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0000"/>
              </a:lnSpc>
            </a:pP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Utilise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open data available from third party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organisations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to add relevant attributes to forms</a:t>
            </a:r>
          </a:p>
          <a:p>
            <a:pPr>
              <a:lnSpc>
                <a:spcPct val="130000"/>
              </a:lnSpc>
            </a:pPr>
            <a:endParaRPr lang="en-US" sz="1000" b="1"/>
          </a:p>
          <a:p>
            <a:pPr>
              <a:lnSpc>
                <a:spcPct val="130000"/>
              </a:lnSpc>
            </a:pPr>
            <a:endParaRPr lang="en-US" sz="1000"/>
          </a:p>
          <a:p>
            <a:pPr>
              <a:lnSpc>
                <a:spcPct val="130000"/>
              </a:lnSpc>
            </a:pPr>
            <a:endParaRPr lang="en-US" sz="100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77485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55C54A75-E44A-4147-B9D0-FF46CFD31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4925" y="0"/>
            <a:ext cx="2536434" cy="6858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1EF25D-94C9-2B81-CEAB-AF71406E49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226"/>
          <a:stretch/>
        </p:blipFill>
        <p:spPr>
          <a:xfrm>
            <a:off x="7203882" y="10"/>
            <a:ext cx="4988118" cy="6857990"/>
          </a:xfrm>
          <a:custGeom>
            <a:avLst/>
            <a:gdLst/>
            <a:ahLst/>
            <a:cxnLst/>
            <a:rect l="l" t="t" r="r" b="b"/>
            <a:pathLst>
              <a:path w="4901771" h="6858000">
                <a:moveTo>
                  <a:pt x="1623023" y="0"/>
                </a:moveTo>
                <a:lnTo>
                  <a:pt x="2716256" y="0"/>
                </a:lnTo>
                <a:lnTo>
                  <a:pt x="3496422" y="0"/>
                </a:lnTo>
                <a:lnTo>
                  <a:pt x="4544484" y="0"/>
                </a:lnTo>
                <a:lnTo>
                  <a:pt x="4710787" y="0"/>
                </a:lnTo>
                <a:lnTo>
                  <a:pt x="4901771" y="0"/>
                </a:lnTo>
                <a:lnTo>
                  <a:pt x="4901771" y="6858000"/>
                </a:lnTo>
                <a:lnTo>
                  <a:pt x="4710787" y="6858000"/>
                </a:lnTo>
                <a:lnTo>
                  <a:pt x="4544484" y="6858000"/>
                </a:lnTo>
                <a:lnTo>
                  <a:pt x="3496422" y="6858000"/>
                </a:lnTo>
                <a:lnTo>
                  <a:pt x="2716256" y="6858000"/>
                </a:lnTo>
                <a:lnTo>
                  <a:pt x="2502754" y="6858000"/>
                </a:lnTo>
                <a:lnTo>
                  <a:pt x="2390998" y="6780599"/>
                </a:lnTo>
                <a:cubicBezTo>
                  <a:pt x="2217180" y="6653108"/>
                  <a:pt x="2046553" y="6515397"/>
                  <a:pt x="1874350" y="6374814"/>
                </a:cubicBezTo>
                <a:cubicBezTo>
                  <a:pt x="928725" y="5602839"/>
                  <a:pt x="0" y="4969131"/>
                  <a:pt x="0" y="3621656"/>
                </a:cubicBezTo>
                <a:cubicBezTo>
                  <a:pt x="0" y="2093192"/>
                  <a:pt x="573736" y="754641"/>
                  <a:pt x="1600899" y="14997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57800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3CEF36C-BA12-4FCA-5394-7298997D39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430127AE-B29E-4FDF-99D2-A2F1E7003F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920240" y="2176009"/>
            <a:ext cx="8770571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" name="Rectangle 102">
            <a:extLst>
              <a:ext uri="{FF2B5EF4-FFF2-40B4-BE49-F238E27FC236}">
                <a16:creationId xmlns:a16="http://schemas.microsoft.com/office/drawing/2014/main" id="{40ACA6C3-F2FA-4894-85C1-9FA605104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76922BA5-6683-4195-97C3-F3D2A0BB1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026626" y="-5026319"/>
            <a:ext cx="2138900" cy="12191541"/>
          </a:xfrm>
          <a:custGeom>
            <a:avLst/>
            <a:gdLst>
              <a:gd name="connsiteX0" fmla="*/ 0 w 2382867"/>
              <a:gd name="connsiteY0" fmla="*/ 12191541 h 12191541"/>
              <a:gd name="connsiteX1" fmla="*/ 0 w 2382867"/>
              <a:gd name="connsiteY1" fmla="*/ 0 h 12191541"/>
              <a:gd name="connsiteX2" fmla="*/ 1758230 w 2382867"/>
              <a:gd name="connsiteY2" fmla="*/ 0 h 12191541"/>
              <a:gd name="connsiteX3" fmla="*/ 1849759 w 2382867"/>
              <a:gd name="connsiteY3" fmla="*/ 405062 h 12191541"/>
              <a:gd name="connsiteX4" fmla="*/ 2382867 w 2382867"/>
              <a:gd name="connsiteY4" fmla="*/ 6524518 h 12191541"/>
              <a:gd name="connsiteX5" fmla="*/ 1334945 w 2382867"/>
              <a:gd name="connsiteY5" fmla="*/ 12017007 h 12191541"/>
              <a:gd name="connsiteX6" fmla="*/ 1268170 w 2382867"/>
              <a:gd name="connsiteY6" fmla="*/ 12191541 h 1219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82867" h="12191541">
                <a:moveTo>
                  <a:pt x="0" y="12191541"/>
                </a:moveTo>
                <a:lnTo>
                  <a:pt x="0" y="0"/>
                </a:lnTo>
                <a:lnTo>
                  <a:pt x="1758230" y="0"/>
                </a:lnTo>
                <a:lnTo>
                  <a:pt x="1849759" y="405062"/>
                </a:lnTo>
                <a:cubicBezTo>
                  <a:pt x="2196195" y="2048010"/>
                  <a:pt x="2382867" y="4186399"/>
                  <a:pt x="2382867" y="6524518"/>
                </a:cubicBezTo>
                <a:cubicBezTo>
                  <a:pt x="2382867" y="9147937"/>
                  <a:pt x="1893395" y="10555417"/>
                  <a:pt x="1334945" y="12017007"/>
                </a:cubicBezTo>
                <a:lnTo>
                  <a:pt x="1268170" y="12191541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E59169C9-0DBE-4B66-9C16-22A64324A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27211" y="-4339476"/>
            <a:ext cx="1137882" cy="12191694"/>
          </a:xfrm>
          <a:custGeom>
            <a:avLst/>
            <a:gdLst>
              <a:gd name="connsiteX0" fmla="*/ 0 w 1240954"/>
              <a:gd name="connsiteY0" fmla="*/ 12191694 h 12191694"/>
              <a:gd name="connsiteX1" fmla="*/ 72823 w 1240954"/>
              <a:gd name="connsiteY1" fmla="*/ 12017158 h 12191694"/>
              <a:gd name="connsiteX2" fmla="*/ 1215669 w 1240954"/>
              <a:gd name="connsiteY2" fmla="*/ 6524669 h 12191694"/>
              <a:gd name="connsiteX3" fmla="*/ 634271 w 1240954"/>
              <a:gd name="connsiteY3" fmla="*/ 405211 h 12191694"/>
              <a:gd name="connsiteX4" fmla="*/ 534414 w 1240954"/>
              <a:gd name="connsiteY4" fmla="*/ 0 h 12191694"/>
              <a:gd name="connsiteX5" fmla="*/ 559698 w 1240954"/>
              <a:gd name="connsiteY5" fmla="*/ 0 h 12191694"/>
              <a:gd name="connsiteX6" fmla="*/ 659555 w 1240954"/>
              <a:gd name="connsiteY6" fmla="*/ 405211 h 12191694"/>
              <a:gd name="connsiteX7" fmla="*/ 1240954 w 1240954"/>
              <a:gd name="connsiteY7" fmla="*/ 6524669 h 12191694"/>
              <a:gd name="connsiteX8" fmla="*/ 98108 w 1240954"/>
              <a:gd name="connsiteY8" fmla="*/ 12017158 h 12191694"/>
              <a:gd name="connsiteX9" fmla="*/ 25285 w 1240954"/>
              <a:gd name="connsiteY9" fmla="*/ 12191694 h 1219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40954" h="12191694">
                <a:moveTo>
                  <a:pt x="0" y="12191694"/>
                </a:moveTo>
                <a:lnTo>
                  <a:pt x="72823" y="12017158"/>
                </a:lnTo>
                <a:cubicBezTo>
                  <a:pt x="681859" y="10555569"/>
                  <a:pt x="1215669" y="9148088"/>
                  <a:pt x="1215669" y="6524669"/>
                </a:cubicBezTo>
                <a:cubicBezTo>
                  <a:pt x="1215670" y="4186551"/>
                  <a:pt x="1012087" y="2048160"/>
                  <a:pt x="634271" y="405211"/>
                </a:cubicBezTo>
                <a:lnTo>
                  <a:pt x="534414" y="0"/>
                </a:lnTo>
                <a:lnTo>
                  <a:pt x="559698" y="0"/>
                </a:lnTo>
                <a:lnTo>
                  <a:pt x="659555" y="405211"/>
                </a:lnTo>
                <a:cubicBezTo>
                  <a:pt x="1037372" y="2048160"/>
                  <a:pt x="1240954" y="4186551"/>
                  <a:pt x="1240954" y="6524669"/>
                </a:cubicBezTo>
                <a:cubicBezTo>
                  <a:pt x="1240954" y="9148088"/>
                  <a:pt x="707144" y="10555569"/>
                  <a:pt x="98108" y="12017158"/>
                </a:cubicBezTo>
                <a:lnTo>
                  <a:pt x="25285" y="121916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4EA495-4575-23A0-9F75-3261C5CD3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944" y="141156"/>
            <a:ext cx="9756112" cy="1046868"/>
          </a:xfrm>
        </p:spPr>
        <p:txBody>
          <a:bodyPr vert="horz" lIns="109728" tIns="109728" rIns="109728" bIns="91440" rtlCol="0" anchor="ctr">
            <a:normAutofit fontScale="90000"/>
          </a:bodyPr>
          <a:lstStyle/>
          <a:p>
            <a:pPr algn="ctr"/>
            <a:r>
              <a:rPr lang="en-US"/>
              <a:t>Demo Scenario: Building &amp; Open Spaces Works Management</a:t>
            </a:r>
          </a:p>
        </p:txBody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F0457BB4-CED7-4065-8959-D6B51491B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90529" y="-4583452"/>
            <a:ext cx="1011248" cy="12191695"/>
          </a:xfrm>
          <a:custGeom>
            <a:avLst/>
            <a:gdLst>
              <a:gd name="connsiteX0" fmla="*/ 0 w 1102849"/>
              <a:gd name="connsiteY0" fmla="*/ 12191695 h 12191695"/>
              <a:gd name="connsiteX1" fmla="*/ 65312 w 1102849"/>
              <a:gd name="connsiteY1" fmla="*/ 12017158 h 12191695"/>
              <a:gd name="connsiteX2" fmla="*/ 1090278 w 1102849"/>
              <a:gd name="connsiteY2" fmla="*/ 6524670 h 12191695"/>
              <a:gd name="connsiteX3" fmla="*/ 568848 w 1102849"/>
              <a:gd name="connsiteY3" fmla="*/ 405211 h 12191695"/>
              <a:gd name="connsiteX4" fmla="*/ 479291 w 1102849"/>
              <a:gd name="connsiteY4" fmla="*/ 0 h 12191695"/>
              <a:gd name="connsiteX5" fmla="*/ 491862 w 1102849"/>
              <a:gd name="connsiteY5" fmla="*/ 0 h 12191695"/>
              <a:gd name="connsiteX6" fmla="*/ 581419 w 1102849"/>
              <a:gd name="connsiteY6" fmla="*/ 405211 h 12191695"/>
              <a:gd name="connsiteX7" fmla="*/ 1102849 w 1102849"/>
              <a:gd name="connsiteY7" fmla="*/ 6524670 h 12191695"/>
              <a:gd name="connsiteX8" fmla="*/ 77883 w 1102849"/>
              <a:gd name="connsiteY8" fmla="*/ 12017158 h 12191695"/>
              <a:gd name="connsiteX9" fmla="*/ 12571 w 1102849"/>
              <a:gd name="connsiteY9" fmla="*/ 12191695 h 12191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2849" h="12191695">
                <a:moveTo>
                  <a:pt x="0" y="12191695"/>
                </a:moveTo>
                <a:lnTo>
                  <a:pt x="65312" y="12017158"/>
                </a:lnTo>
                <a:cubicBezTo>
                  <a:pt x="611528" y="10555569"/>
                  <a:pt x="1090278" y="9148088"/>
                  <a:pt x="1090278" y="6524670"/>
                </a:cubicBezTo>
                <a:cubicBezTo>
                  <a:pt x="1090278" y="4186551"/>
                  <a:pt x="907694" y="2048159"/>
                  <a:pt x="568848" y="405211"/>
                </a:cubicBezTo>
                <a:lnTo>
                  <a:pt x="479291" y="0"/>
                </a:lnTo>
                <a:lnTo>
                  <a:pt x="491862" y="0"/>
                </a:lnTo>
                <a:lnTo>
                  <a:pt x="581419" y="405211"/>
                </a:lnTo>
                <a:cubicBezTo>
                  <a:pt x="920265" y="2048159"/>
                  <a:pt x="1102849" y="4186551"/>
                  <a:pt x="1102849" y="6524670"/>
                </a:cubicBezTo>
                <a:cubicBezTo>
                  <a:pt x="1102849" y="9148088"/>
                  <a:pt x="624099" y="10555569"/>
                  <a:pt x="77883" y="12017158"/>
                </a:cubicBezTo>
                <a:lnTo>
                  <a:pt x="12571" y="12191695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aphicFrame>
        <p:nvGraphicFramePr>
          <p:cNvPr id="61" name="Content Placeholder 3">
            <a:extLst>
              <a:ext uri="{FF2B5EF4-FFF2-40B4-BE49-F238E27FC236}">
                <a16:creationId xmlns:a16="http://schemas.microsoft.com/office/drawing/2014/main" id="{C73DDCD2-9DDC-AE79-4AD0-D98391A013F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56551822"/>
              </p:ext>
            </p:extLst>
          </p:nvPr>
        </p:nvGraphicFramePr>
        <p:xfrm>
          <a:off x="114300" y="1329179"/>
          <a:ext cx="11972925" cy="5443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4077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FF21D5C-81A8-8673-D86D-E1FECFAC3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CE2311-2251-A5BA-C892-5218F0C35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879" y="1179576"/>
            <a:ext cx="4006513" cy="3287443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pPr>
              <a:spcAft>
                <a:spcPts val="800"/>
              </a:spcAft>
            </a:pPr>
            <a:r>
              <a:rPr lang="en-US" sz="3400">
                <a:solidFill>
                  <a:schemeClr val="tx1"/>
                </a:solidFill>
                <a:effectLst/>
              </a:rPr>
              <a:t>Auto Populate forms using the Konect Manager</a:t>
            </a:r>
            <a:br>
              <a:rPr lang="en-US" sz="340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br>
              <a:rPr lang="en-US" sz="340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br>
              <a:rPr lang="en-US" sz="340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br>
              <a:rPr lang="en-US" sz="340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endParaRPr lang="en-US" sz="34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1939DA-DB37-C9B7-9CF1-CF554DF3F9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9807" y="131986"/>
            <a:ext cx="5617794" cy="1150937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>
              <a:spcBef>
                <a:spcPts val="930"/>
              </a:spcBef>
            </a:pP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Feature Overview/Demo 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6CB0275-66F1-4491-93B8-121D0C717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18D32C3D-8F76-4E99-BE56-0836CC38C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493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70766076-46F5-42D5-A773-2B3BEF2B8B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557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7" name="Graphic 6" descr="Teacher">
            <a:extLst>
              <a:ext uri="{FF2B5EF4-FFF2-40B4-BE49-F238E27FC236}">
                <a16:creationId xmlns:a16="http://schemas.microsoft.com/office/drawing/2014/main" id="{57CB66DB-7A5B-4772-6D8A-C04DA3640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2571" y="1794394"/>
            <a:ext cx="3217333" cy="32173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290DB9-6129-71FB-8306-4926FE78CA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1009" y="707454"/>
            <a:ext cx="5182323" cy="583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90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6D15DF-1EF2-217A-6A85-B804CDD6B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38C00950-B1FD-45E5-B18A-1A822BA42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A14019B4-A719-4905-92E2-23AF270A8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2A2639E9-6665-4719-8E6D-9446AB36F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F5997-500A-0049-D689-5ABE0485E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4979" y="3554960"/>
            <a:ext cx="6769184" cy="1902865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pPr>
              <a:spcAft>
                <a:spcPts val="800"/>
              </a:spcAft>
            </a:pPr>
            <a:r>
              <a:rPr lang="en-US" sz="2600" u="sng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Auto </a:t>
            </a:r>
            <a:r>
              <a:rPr lang="en-US" sz="2600" u="sng">
                <a:solidFill>
                  <a:schemeClr val="tx1">
                    <a:lumMod val="85000"/>
                    <a:lumOff val="15000"/>
                  </a:schemeClr>
                </a:solidFill>
              </a:rPr>
              <a:t>P</a:t>
            </a:r>
            <a:r>
              <a:rPr lang="en-US" sz="2600" u="sng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opulate forms using the Konect Manager – Catalogue tab</a:t>
            </a:r>
            <a:br>
              <a:rPr lang="en-US" sz="260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br>
              <a:rPr lang="en-US" sz="260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endParaRPr lang="en-US" sz="2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F4239-15FC-3DCC-032B-A8291D979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52590" y="4594886"/>
            <a:ext cx="6761573" cy="1980309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>
              <a:lnSpc>
                <a:spcPct val="120000"/>
              </a:lnSpc>
              <a:spcBef>
                <a:spcPts val="930"/>
              </a:spcBef>
            </a:pPr>
            <a:r>
              <a:rPr lang="en-US" sz="1500">
                <a:solidFill>
                  <a:schemeClr val="tx1">
                    <a:lumMod val="85000"/>
                    <a:lumOff val="15000"/>
                  </a:schemeClr>
                </a:solidFill>
              </a:rPr>
              <a:t>Konect forms are built to help you auto populate data v</a:t>
            </a:r>
          </a:p>
        </p:txBody>
      </p:sp>
      <p:sp>
        <p:nvSpPr>
          <p:cNvPr id="82" name="Freeform: Shape 81">
            <a:extLst>
              <a:ext uri="{FF2B5EF4-FFF2-40B4-BE49-F238E27FC236}">
                <a16:creationId xmlns:a16="http://schemas.microsoft.com/office/drawing/2014/main" id="{29BB8358-674B-43B4-A5A5-17176D197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04937" y="0"/>
            <a:ext cx="3997527" cy="2646947"/>
          </a:xfrm>
          <a:custGeom>
            <a:avLst/>
            <a:gdLst>
              <a:gd name="connsiteX0" fmla="*/ 294151 w 4013331"/>
              <a:gd name="connsiteY0" fmla="*/ 0 h 2742133"/>
              <a:gd name="connsiteX1" fmla="*/ 3844057 w 4013331"/>
              <a:gd name="connsiteY1" fmla="*/ 0 h 2742133"/>
              <a:gd name="connsiteX2" fmla="*/ 3892490 w 4013331"/>
              <a:gd name="connsiteY2" fmla="*/ 131440 h 2742133"/>
              <a:gd name="connsiteX3" fmla="*/ 4013331 w 4013331"/>
              <a:gd name="connsiteY3" fmla="*/ 941251 h 2742133"/>
              <a:gd name="connsiteX4" fmla="*/ 3804827 w 4013331"/>
              <a:gd name="connsiteY4" fmla="*/ 1540292 h 2742133"/>
              <a:gd name="connsiteX5" fmla="*/ 3187498 w 4013331"/>
              <a:gd name="connsiteY5" fmla="*/ 2098087 h 2742133"/>
              <a:gd name="connsiteX6" fmla="*/ 3051769 w 4013331"/>
              <a:gd name="connsiteY6" fmla="*/ 2204787 h 2742133"/>
              <a:gd name="connsiteX7" fmla="*/ 1936476 w 4013331"/>
              <a:gd name="connsiteY7" fmla="*/ 2742133 h 2742133"/>
              <a:gd name="connsiteX8" fmla="*/ 467303 w 4013331"/>
              <a:gd name="connsiteY8" fmla="*/ 1868695 h 2742133"/>
              <a:gd name="connsiteX9" fmla="*/ 310732 w 4013331"/>
              <a:gd name="connsiteY9" fmla="*/ 1645244 h 2742133"/>
              <a:gd name="connsiteX10" fmla="*/ 0 w 4013331"/>
              <a:gd name="connsiteY10" fmla="*/ 941251 h 2742133"/>
              <a:gd name="connsiteX11" fmla="*/ 187749 w 4013331"/>
              <a:gd name="connsiteY11" fmla="*/ 183076 h 2742133"/>
              <a:gd name="connsiteX12" fmla="*/ 288888 w 4013331"/>
              <a:gd name="connsiteY12" fmla="*/ 7329 h 2742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13331" h="2742133">
                <a:moveTo>
                  <a:pt x="294151" y="0"/>
                </a:moveTo>
                <a:lnTo>
                  <a:pt x="3844057" y="0"/>
                </a:lnTo>
                <a:lnTo>
                  <a:pt x="3892490" y="131440"/>
                </a:lnTo>
                <a:cubicBezTo>
                  <a:pt x="3971777" y="378867"/>
                  <a:pt x="4013331" y="652783"/>
                  <a:pt x="4013331" y="941251"/>
                </a:cubicBezTo>
                <a:cubicBezTo>
                  <a:pt x="4013331" y="1171430"/>
                  <a:pt x="3948997" y="1356167"/>
                  <a:pt x="3804827" y="1540292"/>
                </a:cubicBezTo>
                <a:cubicBezTo>
                  <a:pt x="3654026" y="1732895"/>
                  <a:pt x="3427436" y="1910292"/>
                  <a:pt x="3187498" y="2098087"/>
                </a:cubicBezTo>
                <a:cubicBezTo>
                  <a:pt x="3143231" y="2132693"/>
                  <a:pt x="3097499" y="2168522"/>
                  <a:pt x="3051769" y="2204787"/>
                </a:cubicBezTo>
                <a:cubicBezTo>
                  <a:pt x="2642425" y="2529345"/>
                  <a:pt x="2343664" y="2742133"/>
                  <a:pt x="1936476" y="2742133"/>
                </a:cubicBezTo>
                <a:cubicBezTo>
                  <a:pt x="1316045" y="2742133"/>
                  <a:pt x="876647" y="2480932"/>
                  <a:pt x="467303" y="1868695"/>
                </a:cubicBezTo>
                <a:cubicBezTo>
                  <a:pt x="413736" y="1788559"/>
                  <a:pt x="361372" y="1715679"/>
                  <a:pt x="310732" y="1645244"/>
                </a:cubicBezTo>
                <a:cubicBezTo>
                  <a:pt x="100850" y="1353195"/>
                  <a:pt x="0" y="1201315"/>
                  <a:pt x="0" y="941251"/>
                </a:cubicBezTo>
                <a:cubicBezTo>
                  <a:pt x="0" y="683021"/>
                  <a:pt x="63214" y="427935"/>
                  <a:pt x="187749" y="183076"/>
                </a:cubicBezTo>
                <a:cubicBezTo>
                  <a:pt x="218215" y="123194"/>
                  <a:pt x="251953" y="64578"/>
                  <a:pt x="288888" y="73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3C9C3854-C672-47D2-8FD3-15A88F6CE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00402" y="0"/>
            <a:ext cx="4244813" cy="2866417"/>
          </a:xfrm>
          <a:custGeom>
            <a:avLst/>
            <a:gdLst>
              <a:gd name="connsiteX0" fmla="*/ 237339 w 4130517"/>
              <a:gd name="connsiteY0" fmla="*/ 0 h 2806419"/>
              <a:gd name="connsiteX1" fmla="*/ 3997489 w 4130517"/>
              <a:gd name="connsiteY1" fmla="*/ 0 h 2806419"/>
              <a:gd name="connsiteX2" fmla="*/ 4006148 w 4130517"/>
              <a:gd name="connsiteY2" fmla="*/ 24333 h 2806419"/>
              <a:gd name="connsiteX3" fmla="*/ 4130517 w 4130517"/>
              <a:gd name="connsiteY3" fmla="*/ 887307 h 2806419"/>
              <a:gd name="connsiteX4" fmla="*/ 3915925 w 4130517"/>
              <a:gd name="connsiteY4" fmla="*/ 1525677 h 2806419"/>
              <a:gd name="connsiteX5" fmla="*/ 3280571 w 4130517"/>
              <a:gd name="connsiteY5" fmla="*/ 2120090 h 2806419"/>
              <a:gd name="connsiteX6" fmla="*/ 3140878 w 4130517"/>
              <a:gd name="connsiteY6" fmla="*/ 2233796 h 2806419"/>
              <a:gd name="connsiteX7" fmla="*/ 1993019 w 4130517"/>
              <a:gd name="connsiteY7" fmla="*/ 2806419 h 2806419"/>
              <a:gd name="connsiteX8" fmla="*/ 480948 w 4130517"/>
              <a:gd name="connsiteY8" fmla="*/ 1875638 h 2806419"/>
              <a:gd name="connsiteX9" fmla="*/ 319805 w 4130517"/>
              <a:gd name="connsiteY9" fmla="*/ 1637519 h 2806419"/>
              <a:gd name="connsiteX10" fmla="*/ 0 w 4130517"/>
              <a:gd name="connsiteY10" fmla="*/ 887307 h 2806419"/>
              <a:gd name="connsiteX11" fmla="*/ 193231 w 4130517"/>
              <a:gd name="connsiteY11" fmla="*/ 79360 h 280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130517" h="2806419">
                <a:moveTo>
                  <a:pt x="237339" y="0"/>
                </a:moveTo>
                <a:lnTo>
                  <a:pt x="3997489" y="0"/>
                </a:lnTo>
                <a:lnTo>
                  <a:pt x="4006148" y="24333"/>
                </a:lnTo>
                <a:cubicBezTo>
                  <a:pt x="4087750" y="288004"/>
                  <a:pt x="4130517" y="579903"/>
                  <a:pt x="4130517" y="887307"/>
                </a:cubicBezTo>
                <a:cubicBezTo>
                  <a:pt x="4130517" y="1132599"/>
                  <a:pt x="4064304" y="1329464"/>
                  <a:pt x="3915925" y="1525677"/>
                </a:cubicBezTo>
                <a:cubicBezTo>
                  <a:pt x="3760721" y="1730924"/>
                  <a:pt x="3527514" y="1919967"/>
                  <a:pt x="3280571" y="2120090"/>
                </a:cubicBezTo>
                <a:cubicBezTo>
                  <a:pt x="3235011" y="2156968"/>
                  <a:pt x="3187944" y="2195151"/>
                  <a:pt x="3140878" y="2233796"/>
                </a:cubicBezTo>
                <a:cubicBezTo>
                  <a:pt x="2719582" y="2579662"/>
                  <a:pt x="2412097" y="2806419"/>
                  <a:pt x="1993019" y="2806419"/>
                </a:cubicBezTo>
                <a:cubicBezTo>
                  <a:pt x="1354472" y="2806419"/>
                  <a:pt x="902244" y="2528070"/>
                  <a:pt x="480948" y="1875638"/>
                </a:cubicBezTo>
                <a:cubicBezTo>
                  <a:pt x="425816" y="1790244"/>
                  <a:pt x="371924" y="1712578"/>
                  <a:pt x="319805" y="1637519"/>
                </a:cubicBezTo>
                <a:cubicBezTo>
                  <a:pt x="103795" y="1326296"/>
                  <a:pt x="0" y="1164446"/>
                  <a:pt x="0" y="887307"/>
                </a:cubicBezTo>
                <a:cubicBezTo>
                  <a:pt x="0" y="612125"/>
                  <a:pt x="65060" y="340293"/>
                  <a:pt x="193231" y="7936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97BDAD10-B932-49BE-90F5-62EB2FE01F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95863" y="0"/>
            <a:ext cx="4584032" cy="3020235"/>
          </a:xfrm>
          <a:custGeom>
            <a:avLst/>
            <a:gdLst>
              <a:gd name="connsiteX0" fmla="*/ 208215 w 4389519"/>
              <a:gd name="connsiteY0" fmla="*/ 0 h 2916937"/>
              <a:gd name="connsiteX1" fmla="*/ 4284014 w 4389519"/>
              <a:gd name="connsiteY1" fmla="*/ 0 h 2916937"/>
              <a:gd name="connsiteX2" fmla="*/ 4335794 w 4389519"/>
              <a:gd name="connsiteY2" fmla="*/ 207911 h 2916937"/>
              <a:gd name="connsiteX3" fmla="*/ 4376420 w 4389519"/>
              <a:gd name="connsiteY3" fmla="*/ 1078865 h 2916937"/>
              <a:gd name="connsiteX4" fmla="*/ 4090147 w 4389519"/>
              <a:gd name="connsiteY4" fmla="*/ 1734728 h 2916937"/>
              <a:gd name="connsiteX5" fmla="*/ 3362552 w 4389519"/>
              <a:gd name="connsiteY5" fmla="*/ 2305097 h 2916937"/>
              <a:gd name="connsiteX6" fmla="*/ 3204152 w 4389519"/>
              <a:gd name="connsiteY6" fmla="*/ 2412521 h 2916937"/>
              <a:gd name="connsiteX7" fmla="*/ 1936072 w 4389519"/>
              <a:gd name="connsiteY7" fmla="*/ 2912360 h 2916937"/>
              <a:gd name="connsiteX8" fmla="*/ 421690 w 4389519"/>
              <a:gd name="connsiteY8" fmla="*/ 1787063 h 2916937"/>
              <a:gd name="connsiteX9" fmla="*/ 273167 w 4389519"/>
              <a:gd name="connsiteY9" fmla="*/ 1520080 h 2916937"/>
              <a:gd name="connsiteX10" fmla="*/ 4118 w 4389519"/>
              <a:gd name="connsiteY10" fmla="*/ 696338 h 2916937"/>
              <a:gd name="connsiteX11" fmla="*/ 175984 w 4389519"/>
              <a:gd name="connsiteY11" fmla="*/ 60381 h 2916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89519" h="2916937">
                <a:moveTo>
                  <a:pt x="208215" y="0"/>
                </a:moveTo>
                <a:lnTo>
                  <a:pt x="4284014" y="0"/>
                </a:lnTo>
                <a:lnTo>
                  <a:pt x="4335794" y="207911"/>
                </a:lnTo>
                <a:cubicBezTo>
                  <a:pt x="4388748" y="479686"/>
                  <a:pt x="4403109" y="773803"/>
                  <a:pt x="4376420" y="1078865"/>
                </a:cubicBezTo>
                <a:cubicBezTo>
                  <a:pt x="4353703" y="1338514"/>
                  <a:pt x="4265383" y="1540772"/>
                  <a:pt x="4090147" y="1734728"/>
                </a:cubicBezTo>
                <a:cubicBezTo>
                  <a:pt x="3906850" y="1937616"/>
                  <a:pt x="3642485" y="2116128"/>
                  <a:pt x="3362552" y="2305097"/>
                </a:cubicBezTo>
                <a:cubicBezTo>
                  <a:pt x="3310910" y="2339914"/>
                  <a:pt x="3257553" y="2375972"/>
                  <a:pt x="3204152" y="2412521"/>
                </a:cubicBezTo>
                <a:cubicBezTo>
                  <a:pt x="2726165" y="2739616"/>
                  <a:pt x="2379682" y="2951171"/>
                  <a:pt x="1936072" y="2912360"/>
                </a:cubicBezTo>
                <a:cubicBezTo>
                  <a:pt x="1260148" y="2853224"/>
                  <a:pt x="807225" y="2516700"/>
                  <a:pt x="421690" y="1787063"/>
                </a:cubicBezTo>
                <a:cubicBezTo>
                  <a:pt x="371240" y="1691563"/>
                  <a:pt x="321385" y="1604361"/>
                  <a:pt x="273167" y="1520080"/>
                </a:cubicBezTo>
                <a:cubicBezTo>
                  <a:pt x="73334" y="1170636"/>
                  <a:pt x="-21548" y="989700"/>
                  <a:pt x="4118" y="696338"/>
                </a:cubicBezTo>
                <a:cubicBezTo>
                  <a:pt x="23232" y="477870"/>
                  <a:pt x="80908" y="264786"/>
                  <a:pt x="175984" y="60381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B090661F-2489-493D-8C0B-E7617E36F5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76470"/>
            <a:ext cx="4211054" cy="5181530"/>
          </a:xfrm>
          <a:custGeom>
            <a:avLst/>
            <a:gdLst>
              <a:gd name="connsiteX0" fmla="*/ 1155130 w 4174269"/>
              <a:gd name="connsiteY0" fmla="*/ 990 h 5181455"/>
              <a:gd name="connsiteX1" fmla="*/ 2396955 w 4174269"/>
              <a:gd name="connsiteY1" fmla="*/ 367328 h 5181455"/>
              <a:gd name="connsiteX2" fmla="*/ 3827960 w 4174269"/>
              <a:gd name="connsiteY2" fmla="*/ 4749328 h 5181455"/>
              <a:gd name="connsiteX3" fmla="*/ 3561502 w 4174269"/>
              <a:gd name="connsiteY3" fmla="*/ 5090948 h 5181455"/>
              <a:gd name="connsiteX4" fmla="*/ 3452726 w 4174269"/>
              <a:gd name="connsiteY4" fmla="*/ 5181455 h 5181455"/>
              <a:gd name="connsiteX5" fmla="*/ 0 w 4174269"/>
              <a:gd name="connsiteY5" fmla="*/ 5181455 h 5181455"/>
              <a:gd name="connsiteX6" fmla="*/ 0 w 4174269"/>
              <a:gd name="connsiteY6" fmla="*/ 251605 h 5181455"/>
              <a:gd name="connsiteX7" fmla="*/ 157396 w 4174269"/>
              <a:gd name="connsiteY7" fmla="*/ 182600 h 5181455"/>
              <a:gd name="connsiteX8" fmla="*/ 1155130 w 4174269"/>
              <a:gd name="connsiteY8" fmla="*/ 990 h 5181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174269" h="5181455">
                <a:moveTo>
                  <a:pt x="1155130" y="990"/>
                </a:moveTo>
                <a:cubicBezTo>
                  <a:pt x="1564667" y="12730"/>
                  <a:pt x="1984593" y="129250"/>
                  <a:pt x="2396955" y="367328"/>
                </a:cubicBezTo>
                <a:cubicBezTo>
                  <a:pt x="3871760" y="1218807"/>
                  <a:pt x="4678347" y="3276416"/>
                  <a:pt x="3827960" y="4749328"/>
                </a:cubicBezTo>
                <a:cubicBezTo>
                  <a:pt x="3748235" y="4887417"/>
                  <a:pt x="3658928" y="4998272"/>
                  <a:pt x="3561502" y="5090948"/>
                </a:cubicBezTo>
                <a:lnTo>
                  <a:pt x="3452726" y="5181455"/>
                </a:lnTo>
                <a:lnTo>
                  <a:pt x="0" y="5181455"/>
                </a:lnTo>
                <a:lnTo>
                  <a:pt x="0" y="251605"/>
                </a:lnTo>
                <a:lnTo>
                  <a:pt x="157396" y="182600"/>
                </a:lnTo>
                <a:cubicBezTo>
                  <a:pt x="475610" y="54980"/>
                  <a:pt x="811718" y="-8854"/>
                  <a:pt x="1155130" y="99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ABC9DE1A-348A-4AB0-8550-64E0B9AEF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327554"/>
            <a:ext cx="4611389" cy="5530446"/>
          </a:xfrm>
          <a:custGeom>
            <a:avLst/>
            <a:gdLst>
              <a:gd name="connsiteX0" fmla="*/ 948905 w 4259808"/>
              <a:gd name="connsiteY0" fmla="*/ 1556 h 5510713"/>
              <a:gd name="connsiteX1" fmla="*/ 2304106 w 4259808"/>
              <a:gd name="connsiteY1" fmla="*/ 405867 h 5510713"/>
              <a:gd name="connsiteX2" fmla="*/ 3890982 w 4259808"/>
              <a:gd name="connsiteY2" fmla="*/ 5156588 h 5510713"/>
              <a:gd name="connsiteX3" fmla="*/ 3680329 w 4259808"/>
              <a:gd name="connsiteY3" fmla="*/ 5445948 h 5510713"/>
              <a:gd name="connsiteX4" fmla="*/ 3616504 w 4259808"/>
              <a:gd name="connsiteY4" fmla="*/ 5510713 h 5510713"/>
              <a:gd name="connsiteX5" fmla="*/ 0 w 4259808"/>
              <a:gd name="connsiteY5" fmla="*/ 5510713 h 5510713"/>
              <a:gd name="connsiteX6" fmla="*/ 0 w 4259808"/>
              <a:gd name="connsiteY6" fmla="*/ 144797 h 5510713"/>
              <a:gd name="connsiteX7" fmla="*/ 164164 w 4259808"/>
              <a:gd name="connsiteY7" fmla="*/ 92266 h 5510713"/>
              <a:gd name="connsiteX8" fmla="*/ 948905 w 4259808"/>
              <a:gd name="connsiteY8" fmla="*/ 1556 h 5510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59808" h="5510713">
                <a:moveTo>
                  <a:pt x="948905" y="1556"/>
                </a:moveTo>
                <a:cubicBezTo>
                  <a:pt x="1395136" y="16867"/>
                  <a:pt x="1853354" y="145625"/>
                  <a:pt x="2304106" y="405867"/>
                </a:cubicBezTo>
                <a:cubicBezTo>
                  <a:pt x="3916211" y="1336616"/>
                  <a:pt x="4808028" y="3568218"/>
                  <a:pt x="3890982" y="5156588"/>
                </a:cubicBezTo>
                <a:cubicBezTo>
                  <a:pt x="3826502" y="5268272"/>
                  <a:pt x="3756052" y="5363347"/>
                  <a:pt x="3680329" y="5445948"/>
                </a:cubicBezTo>
                <a:lnTo>
                  <a:pt x="3616504" y="5510713"/>
                </a:lnTo>
                <a:lnTo>
                  <a:pt x="0" y="5510713"/>
                </a:lnTo>
                <a:lnTo>
                  <a:pt x="0" y="144797"/>
                </a:lnTo>
                <a:lnTo>
                  <a:pt x="164164" y="92266"/>
                </a:lnTo>
                <a:cubicBezTo>
                  <a:pt x="418657" y="23914"/>
                  <a:pt x="681631" y="-7614"/>
                  <a:pt x="948905" y="1556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EBD0AE1F-A0FC-49FC-A682-A5947011A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20060"/>
            <a:ext cx="4406602" cy="5337940"/>
          </a:xfrm>
          <a:custGeom>
            <a:avLst/>
            <a:gdLst>
              <a:gd name="connsiteX0" fmla="*/ 812878 w 4029221"/>
              <a:gd name="connsiteY0" fmla="*/ 840 h 5265194"/>
              <a:gd name="connsiteX1" fmla="*/ 960980 w 4029221"/>
              <a:gd name="connsiteY1" fmla="*/ 1442 h 5265194"/>
              <a:gd name="connsiteX2" fmla="*/ 2216856 w 4029221"/>
              <a:gd name="connsiteY2" fmla="*/ 376120 h 5265194"/>
              <a:gd name="connsiteX3" fmla="*/ 3687427 w 4029221"/>
              <a:gd name="connsiteY3" fmla="*/ 4778650 h 5265194"/>
              <a:gd name="connsiteX4" fmla="*/ 3267677 w 4029221"/>
              <a:gd name="connsiteY4" fmla="*/ 5245601 h 5265194"/>
              <a:gd name="connsiteX5" fmla="*/ 3237167 w 4029221"/>
              <a:gd name="connsiteY5" fmla="*/ 5265194 h 5265194"/>
              <a:gd name="connsiteX6" fmla="*/ 0 w 4029221"/>
              <a:gd name="connsiteY6" fmla="*/ 5265194 h 5265194"/>
              <a:gd name="connsiteX7" fmla="*/ 0 w 4029221"/>
              <a:gd name="connsiteY7" fmla="*/ 162790 h 5265194"/>
              <a:gd name="connsiteX8" fmla="*/ 58408 w 4029221"/>
              <a:gd name="connsiteY8" fmla="*/ 139352 h 5265194"/>
              <a:gd name="connsiteX9" fmla="*/ 812878 w 4029221"/>
              <a:gd name="connsiteY9" fmla="*/ 840 h 5265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29221" h="5265194">
                <a:moveTo>
                  <a:pt x="812878" y="840"/>
                </a:moveTo>
                <a:cubicBezTo>
                  <a:pt x="862065" y="-449"/>
                  <a:pt x="911443" y="-258"/>
                  <a:pt x="960980" y="1442"/>
                </a:cubicBezTo>
                <a:cubicBezTo>
                  <a:pt x="1374507" y="15631"/>
                  <a:pt x="1799140" y="134952"/>
                  <a:pt x="2216856" y="376120"/>
                </a:cubicBezTo>
                <a:cubicBezTo>
                  <a:pt x="3710806" y="1238652"/>
                  <a:pt x="4537261" y="3306696"/>
                  <a:pt x="3687427" y="4778650"/>
                </a:cubicBezTo>
                <a:cubicBezTo>
                  <a:pt x="3567917" y="4985647"/>
                  <a:pt x="3426282" y="5131074"/>
                  <a:pt x="3267677" y="5245601"/>
                </a:cubicBezTo>
                <a:lnTo>
                  <a:pt x="3237167" y="5265194"/>
                </a:lnTo>
                <a:lnTo>
                  <a:pt x="0" y="5265194"/>
                </a:lnTo>
                <a:lnTo>
                  <a:pt x="0" y="162790"/>
                </a:lnTo>
                <a:lnTo>
                  <a:pt x="58408" y="139352"/>
                </a:lnTo>
                <a:cubicBezTo>
                  <a:pt x="301661" y="55163"/>
                  <a:pt x="554646" y="7607"/>
                  <a:pt x="812878" y="840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181C5D-129D-C4E6-17DA-25D33DF404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207" r="19017" b="4"/>
          <a:stretch/>
        </p:blipFill>
        <p:spPr>
          <a:xfrm>
            <a:off x="3632375" y="2"/>
            <a:ext cx="3418129" cy="2465725"/>
          </a:xfrm>
          <a:custGeom>
            <a:avLst/>
            <a:gdLst/>
            <a:ahLst/>
            <a:cxnLst/>
            <a:rect l="l" t="t" r="r" b="b"/>
            <a:pathLst>
              <a:path w="3484186" h="2440484">
                <a:moveTo>
                  <a:pt x="341018" y="0"/>
                </a:moveTo>
                <a:lnTo>
                  <a:pt x="3285181" y="0"/>
                </a:lnTo>
                <a:lnTo>
                  <a:pt x="3321562" y="74937"/>
                </a:lnTo>
                <a:cubicBezTo>
                  <a:pt x="3427818" y="322243"/>
                  <a:pt x="3484186" y="608579"/>
                  <a:pt x="3484186" y="914184"/>
                </a:cubicBezTo>
                <a:cubicBezTo>
                  <a:pt x="3484186" y="1109268"/>
                  <a:pt x="3428334" y="1265837"/>
                  <a:pt x="3303173" y="1421888"/>
                </a:cubicBezTo>
                <a:cubicBezTo>
                  <a:pt x="3172255" y="1585125"/>
                  <a:pt x="2975540" y="1735475"/>
                  <a:pt x="2767237" y="1894635"/>
                </a:cubicBezTo>
                <a:cubicBezTo>
                  <a:pt x="2728806" y="1923966"/>
                  <a:pt x="2689104" y="1954332"/>
                  <a:pt x="2649403" y="1985068"/>
                </a:cubicBezTo>
                <a:cubicBezTo>
                  <a:pt x="2294030" y="2260140"/>
                  <a:pt x="2034660" y="2440484"/>
                  <a:pt x="1681157" y="2440484"/>
                </a:cubicBezTo>
                <a:cubicBezTo>
                  <a:pt x="1142528" y="2440484"/>
                  <a:pt x="761064" y="2219109"/>
                  <a:pt x="405691" y="1700219"/>
                </a:cubicBezTo>
                <a:cubicBezTo>
                  <a:pt x="359186" y="1632303"/>
                  <a:pt x="313726" y="1570535"/>
                  <a:pt x="269763" y="1510839"/>
                </a:cubicBezTo>
                <a:cubicBezTo>
                  <a:pt x="87553" y="1263318"/>
                  <a:pt x="0" y="1134597"/>
                  <a:pt x="0" y="914184"/>
                </a:cubicBezTo>
                <a:cubicBezTo>
                  <a:pt x="0" y="695327"/>
                  <a:pt x="54880" y="479135"/>
                  <a:pt x="162994" y="271610"/>
                </a:cubicBezTo>
                <a:cubicBezTo>
                  <a:pt x="189444" y="220858"/>
                  <a:pt x="218734" y="171179"/>
                  <a:pt x="250799" y="122658"/>
                </a:cubicBez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F6FB9E-75EE-8221-05F1-4D703F15271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443" r="36879" b="-2"/>
          <a:stretch/>
        </p:blipFill>
        <p:spPr>
          <a:xfrm>
            <a:off x="-1" y="1860331"/>
            <a:ext cx="4042279" cy="4997667"/>
          </a:xfrm>
          <a:custGeom>
            <a:avLst/>
            <a:gdLst/>
            <a:ahLst/>
            <a:cxnLst/>
            <a:rect l="l" t="t" r="r" b="b"/>
            <a:pathLst>
              <a:path w="3958391" h="4808550">
                <a:moveTo>
                  <a:pt x="1130737" y="1268"/>
                </a:moveTo>
                <a:cubicBezTo>
                  <a:pt x="1511837" y="13752"/>
                  <a:pt x="1903175" y="118732"/>
                  <a:pt x="2288137" y="330915"/>
                </a:cubicBezTo>
                <a:cubicBezTo>
                  <a:pt x="3664944" y="1089786"/>
                  <a:pt x="4426594" y="2909285"/>
                  <a:pt x="3643399" y="4204334"/>
                </a:cubicBezTo>
                <a:cubicBezTo>
                  <a:pt x="3459833" y="4507867"/>
                  <a:pt x="3219629" y="4660926"/>
                  <a:pt x="2944782" y="4788439"/>
                </a:cubicBezTo>
                <a:lnTo>
                  <a:pt x="2899152" y="4808550"/>
                </a:lnTo>
                <a:lnTo>
                  <a:pt x="0" y="4808550"/>
                </a:lnTo>
                <a:lnTo>
                  <a:pt x="0" y="244579"/>
                </a:lnTo>
                <a:lnTo>
                  <a:pt x="77902" y="207282"/>
                </a:lnTo>
                <a:cubicBezTo>
                  <a:pt x="409697" y="62291"/>
                  <a:pt x="765516" y="-10694"/>
                  <a:pt x="1130737" y="1268"/>
                </a:cubicBezTo>
                <a:close/>
              </a:path>
            </a:pathLst>
          </a:custGeom>
        </p:spPr>
      </p:pic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34E10184-A355-442D-9021-64F93505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577" y="-1"/>
            <a:ext cx="4366423" cy="3629533"/>
          </a:xfrm>
          <a:custGeom>
            <a:avLst/>
            <a:gdLst>
              <a:gd name="connsiteX0" fmla="*/ 305212 w 4069058"/>
              <a:gd name="connsiteY0" fmla="*/ 0 h 3547008"/>
              <a:gd name="connsiteX1" fmla="*/ 4069058 w 4069058"/>
              <a:gd name="connsiteY1" fmla="*/ 0 h 3547008"/>
              <a:gd name="connsiteX2" fmla="*/ 4069058 w 4069058"/>
              <a:gd name="connsiteY2" fmla="*/ 2865785 h 3547008"/>
              <a:gd name="connsiteX3" fmla="*/ 3996814 w 4069058"/>
              <a:gd name="connsiteY3" fmla="*/ 2947457 h 3547008"/>
              <a:gd name="connsiteX4" fmla="*/ 2732780 w 4069058"/>
              <a:gd name="connsiteY4" fmla="*/ 3541640 h 3547008"/>
              <a:gd name="connsiteX5" fmla="*/ 1317550 w 4069058"/>
              <a:gd name="connsiteY5" fmla="*/ 3015110 h 3547008"/>
              <a:gd name="connsiteX6" fmla="*/ 1140977 w 4069058"/>
              <a:gd name="connsiteY6" fmla="*/ 2901419 h 3547008"/>
              <a:gd name="connsiteX7" fmla="*/ 330269 w 4069058"/>
              <a:gd name="connsiteY7" fmla="*/ 2297252 h 3547008"/>
              <a:gd name="connsiteX8" fmla="*/ 13299 w 4069058"/>
              <a:gd name="connsiteY8" fmla="*/ 1599966 h 3547008"/>
              <a:gd name="connsiteX9" fmla="*/ 217457 w 4069058"/>
              <a:gd name="connsiteY9" fmla="*/ 178659 h 3547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69058" h="3547008">
                <a:moveTo>
                  <a:pt x="305212" y="0"/>
                </a:moveTo>
                <a:lnTo>
                  <a:pt x="4069058" y="0"/>
                </a:lnTo>
                <a:lnTo>
                  <a:pt x="4069058" y="2865785"/>
                </a:lnTo>
                <a:lnTo>
                  <a:pt x="3996814" y="2947457"/>
                </a:lnTo>
                <a:cubicBezTo>
                  <a:pt x="3654887" y="3311545"/>
                  <a:pt x="3252443" y="3496175"/>
                  <a:pt x="2732780" y="3541640"/>
                </a:cubicBezTo>
                <a:cubicBezTo>
                  <a:pt x="2236701" y="3585041"/>
                  <a:pt x="1850359" y="3361306"/>
                  <a:pt x="1317550" y="3015110"/>
                </a:cubicBezTo>
                <a:cubicBezTo>
                  <a:pt x="1258026" y="2976425"/>
                  <a:pt x="1198546" y="2938265"/>
                  <a:pt x="1140977" y="2901419"/>
                </a:cubicBezTo>
                <a:cubicBezTo>
                  <a:pt x="828927" y="2701433"/>
                  <a:pt x="534230" y="2512513"/>
                  <a:pt x="330269" y="2297252"/>
                </a:cubicBezTo>
                <a:cubicBezTo>
                  <a:pt x="135278" y="2091465"/>
                  <a:pt x="37487" y="1876435"/>
                  <a:pt x="13299" y="1599966"/>
                </a:cubicBezTo>
                <a:cubicBezTo>
                  <a:pt x="-32170" y="1080250"/>
                  <a:pt x="39709" y="589889"/>
                  <a:pt x="217457" y="178659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F2AEA3E5-3383-4A2D-86B0-A1DC81C11E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253663" y="0"/>
            <a:ext cx="3938337" cy="3321595"/>
          </a:xfrm>
          <a:custGeom>
            <a:avLst/>
            <a:gdLst>
              <a:gd name="connsiteX0" fmla="*/ 3466434 w 3872006"/>
              <a:gd name="connsiteY0" fmla="*/ 0 h 3321595"/>
              <a:gd name="connsiteX1" fmla="*/ 65800 w 3872006"/>
              <a:gd name="connsiteY1" fmla="*/ 0 h 3321595"/>
              <a:gd name="connsiteX2" fmla="*/ 0 w 3872006"/>
              <a:gd name="connsiteY2" fmla="*/ 59511 h 3321595"/>
              <a:gd name="connsiteX3" fmla="*/ 0 w 3872006"/>
              <a:gd name="connsiteY3" fmla="*/ 2518435 h 3321595"/>
              <a:gd name="connsiteX4" fmla="*/ 80122 w 3872006"/>
              <a:gd name="connsiteY4" fmla="*/ 2618704 h 3321595"/>
              <a:gd name="connsiteX5" fmla="*/ 1549501 w 3872006"/>
              <a:gd name="connsiteY5" fmla="*/ 3321595 h 3321595"/>
              <a:gd name="connsiteX6" fmla="*/ 2796711 w 3872006"/>
              <a:gd name="connsiteY6" fmla="*/ 2749441 h 3321595"/>
              <a:gd name="connsiteX7" fmla="*/ 2948494 w 3872006"/>
              <a:gd name="connsiteY7" fmla="*/ 2635829 h 3321595"/>
              <a:gd name="connsiteX8" fmla="*/ 3638840 w 3872006"/>
              <a:gd name="connsiteY8" fmla="*/ 2041901 h 3321595"/>
              <a:gd name="connsiteX9" fmla="*/ 3872006 w 3872006"/>
              <a:gd name="connsiteY9" fmla="*/ 1404055 h 3321595"/>
              <a:gd name="connsiteX10" fmla="*/ 3467973 w 3872006"/>
              <a:gd name="connsiteY10" fmla="*/ 1974 h 3321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72006" h="3321595">
                <a:moveTo>
                  <a:pt x="3466434" y="0"/>
                </a:moveTo>
                <a:lnTo>
                  <a:pt x="65800" y="0"/>
                </a:lnTo>
                <a:lnTo>
                  <a:pt x="0" y="59511"/>
                </a:lnTo>
                <a:lnTo>
                  <a:pt x="0" y="2518435"/>
                </a:lnTo>
                <a:lnTo>
                  <a:pt x="80122" y="2618704"/>
                </a:lnTo>
                <a:cubicBezTo>
                  <a:pt x="490323" y="3108658"/>
                  <a:pt x="942414" y="3321595"/>
                  <a:pt x="1549501" y="3321595"/>
                </a:cubicBezTo>
                <a:cubicBezTo>
                  <a:pt x="2004852" y="3321595"/>
                  <a:pt x="2338950" y="3095023"/>
                  <a:pt x="2796711" y="2749441"/>
                </a:cubicBezTo>
                <a:cubicBezTo>
                  <a:pt x="2847850" y="2710827"/>
                  <a:pt x="2898991" y="2672676"/>
                  <a:pt x="2948494" y="2635829"/>
                </a:cubicBezTo>
                <a:cubicBezTo>
                  <a:pt x="3216812" y="2435869"/>
                  <a:pt x="3470203" y="2246981"/>
                  <a:pt x="3638840" y="2041901"/>
                </a:cubicBezTo>
                <a:cubicBezTo>
                  <a:pt x="3800062" y="1845849"/>
                  <a:pt x="3872006" y="1649145"/>
                  <a:pt x="3872006" y="1404055"/>
                </a:cubicBezTo>
                <a:cubicBezTo>
                  <a:pt x="3872006" y="866538"/>
                  <a:pt x="3729694" y="376466"/>
                  <a:pt x="3467973" y="197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F5BC3D56-7191-4F9F-BE89-BF3E66D0BC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71504" y="0"/>
            <a:ext cx="4120496" cy="3411460"/>
          </a:xfrm>
          <a:custGeom>
            <a:avLst/>
            <a:gdLst>
              <a:gd name="connsiteX0" fmla="*/ 3564894 w 3904481"/>
              <a:gd name="connsiteY0" fmla="*/ 0 h 3411460"/>
              <a:gd name="connsiteX1" fmla="*/ 0 w 3904481"/>
              <a:gd name="connsiteY1" fmla="*/ 0 h 3411460"/>
              <a:gd name="connsiteX2" fmla="*/ 0 w 3904481"/>
              <a:gd name="connsiteY2" fmla="*/ 2659993 h 3411460"/>
              <a:gd name="connsiteX3" fmla="*/ 1876 w 3904481"/>
              <a:gd name="connsiteY3" fmla="*/ 2662425 h 3411460"/>
              <a:gd name="connsiteX4" fmla="*/ 1514161 w 3904481"/>
              <a:gd name="connsiteY4" fmla="*/ 3411460 h 3411460"/>
              <a:gd name="connsiteX5" fmla="*/ 2797788 w 3904481"/>
              <a:gd name="connsiteY5" fmla="*/ 2801744 h 3411460"/>
              <a:gd name="connsiteX6" fmla="*/ 2954004 w 3904481"/>
              <a:gd name="connsiteY6" fmla="*/ 2680673 h 3411460"/>
              <a:gd name="connsiteX7" fmla="*/ 3664508 w 3904481"/>
              <a:gd name="connsiteY7" fmla="*/ 2047754 h 3411460"/>
              <a:gd name="connsiteX8" fmla="*/ 3904481 w 3904481"/>
              <a:gd name="connsiteY8" fmla="*/ 1368033 h 3411460"/>
              <a:gd name="connsiteX9" fmla="*/ 3596499 w 3904481"/>
              <a:gd name="connsiteY9" fmla="*/ 52268 h 341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04481" h="3411460">
                <a:moveTo>
                  <a:pt x="3564894" y="0"/>
                </a:moveTo>
                <a:lnTo>
                  <a:pt x="0" y="0"/>
                </a:lnTo>
                <a:lnTo>
                  <a:pt x="0" y="2659993"/>
                </a:lnTo>
                <a:lnTo>
                  <a:pt x="1876" y="2662425"/>
                </a:lnTo>
                <a:cubicBezTo>
                  <a:pt x="424055" y="3184544"/>
                  <a:pt x="889346" y="3411460"/>
                  <a:pt x="1514161" y="3411460"/>
                </a:cubicBezTo>
                <a:cubicBezTo>
                  <a:pt x="1982808" y="3411460"/>
                  <a:pt x="2326661" y="3170014"/>
                  <a:pt x="2797788" y="2801744"/>
                </a:cubicBezTo>
                <a:cubicBezTo>
                  <a:pt x="2850420" y="2760595"/>
                  <a:pt x="2903054" y="2719940"/>
                  <a:pt x="2954004" y="2680673"/>
                </a:cubicBezTo>
                <a:cubicBezTo>
                  <a:pt x="3230156" y="2467586"/>
                  <a:pt x="3490946" y="2266297"/>
                  <a:pt x="3664508" y="2047754"/>
                </a:cubicBezTo>
                <a:cubicBezTo>
                  <a:pt x="3830437" y="1838832"/>
                  <a:pt x="3904481" y="1629214"/>
                  <a:pt x="3904481" y="1368033"/>
                </a:cubicBezTo>
                <a:cubicBezTo>
                  <a:pt x="3904481" y="877057"/>
                  <a:pt x="3796872" y="423228"/>
                  <a:pt x="3596499" y="52268"/>
                </a:cubicBezTo>
                <a:close/>
              </a:path>
            </a:pathLst>
          </a:custGeom>
          <a:noFill/>
          <a:ln w="190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CC35D7-2E98-FAA3-A526-D7EA0A0F41F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3" r="33099" b="2"/>
          <a:stretch/>
        </p:blipFill>
        <p:spPr>
          <a:xfrm>
            <a:off x="8456623" y="1"/>
            <a:ext cx="3735378" cy="3051729"/>
          </a:xfrm>
          <a:custGeom>
            <a:avLst/>
            <a:gdLst/>
            <a:ahLst/>
            <a:cxnLst/>
            <a:rect l="l" t="t" r="r" b="b"/>
            <a:pathLst>
              <a:path w="3577083" h="3010961">
                <a:moveTo>
                  <a:pt x="525796" y="0"/>
                </a:moveTo>
                <a:lnTo>
                  <a:pt x="3083618" y="0"/>
                </a:lnTo>
                <a:lnTo>
                  <a:pt x="3238848" y="113681"/>
                </a:lnTo>
                <a:cubicBezTo>
                  <a:pt x="3347378" y="200626"/>
                  <a:pt x="3444292" y="293564"/>
                  <a:pt x="3528988" y="391785"/>
                </a:cubicBezTo>
                <a:lnTo>
                  <a:pt x="3577083" y="453516"/>
                </a:lnTo>
                <a:lnTo>
                  <a:pt x="3577083" y="2083461"/>
                </a:lnTo>
                <a:lnTo>
                  <a:pt x="3549828" y="2118637"/>
                </a:lnTo>
                <a:cubicBezTo>
                  <a:pt x="3524255" y="2152065"/>
                  <a:pt x="3498324" y="2186586"/>
                  <a:pt x="3472099" y="2222744"/>
                </a:cubicBezTo>
                <a:cubicBezTo>
                  <a:pt x="3071290" y="2775245"/>
                  <a:pt x="2641053" y="3010961"/>
                  <a:pt x="2033556" y="3010961"/>
                </a:cubicBezTo>
                <a:cubicBezTo>
                  <a:pt x="1634857" y="3010961"/>
                  <a:pt x="1342325" y="2818935"/>
                  <a:pt x="941515" y="2526044"/>
                </a:cubicBezTo>
                <a:cubicBezTo>
                  <a:pt x="896738" y="2493317"/>
                  <a:pt x="851961" y="2460984"/>
                  <a:pt x="808615" y="2429754"/>
                </a:cubicBezTo>
                <a:cubicBezTo>
                  <a:pt x="573680" y="2260282"/>
                  <a:pt x="351814" y="2100194"/>
                  <a:pt x="204156" y="1926383"/>
                </a:cubicBezTo>
                <a:cubicBezTo>
                  <a:pt x="62993" y="1760224"/>
                  <a:pt x="0" y="1593511"/>
                  <a:pt x="0" y="1385790"/>
                </a:cubicBezTo>
                <a:cubicBezTo>
                  <a:pt x="0" y="865148"/>
                  <a:pt x="162751" y="397028"/>
                  <a:pt x="458321" y="6762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1664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7A9D0B-F1E5-F3B4-03F2-8E2C12741A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B0F7D69-D93C-4C38-A23D-76E000D69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8CD419D4-EA9D-42D9-BF62-B07F0B7B6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1C6FEC9B-9608-4181-A9E5-A1B80E720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AB1564ED-F26F-451D-97D6-A6EC3E83F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0CA184B6-3482-4F43-87F0-BC765DCF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6C869923-8380-4244-9548-802C3306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C06255F2-BC67-4DDE-B34E-AC4BA21838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55169443-FCCD-4C0A-8C69-18CD3FA09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54" name="Rectangle 53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391F8D69-709A-4575-A393-B4C26481AF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66083" y="0"/>
            <a:ext cx="9841377" cy="6858000"/>
          </a:xfrm>
          <a:custGeom>
            <a:avLst/>
            <a:gdLst>
              <a:gd name="connsiteX0" fmla="*/ 8218354 w 9841377"/>
              <a:gd name="connsiteY0" fmla="*/ 0 h 6858000"/>
              <a:gd name="connsiteX1" fmla="*/ 5551962 w 9841377"/>
              <a:gd name="connsiteY1" fmla="*/ 0 h 6858000"/>
              <a:gd name="connsiteX2" fmla="*/ 5482342 w 9841377"/>
              <a:gd name="connsiteY2" fmla="*/ 0 h 6858000"/>
              <a:gd name="connsiteX3" fmla="*/ 4359035 w 9841377"/>
              <a:gd name="connsiteY3" fmla="*/ 0 h 6858000"/>
              <a:gd name="connsiteX4" fmla="*/ 4289415 w 9841377"/>
              <a:gd name="connsiteY4" fmla="*/ 0 h 6858000"/>
              <a:gd name="connsiteX5" fmla="*/ 1623023 w 9841377"/>
              <a:gd name="connsiteY5" fmla="*/ 0 h 6858000"/>
              <a:gd name="connsiteX6" fmla="*/ 1600899 w 9841377"/>
              <a:gd name="connsiteY6" fmla="*/ 14997 h 6858000"/>
              <a:gd name="connsiteX7" fmla="*/ 0 w 9841377"/>
              <a:gd name="connsiteY7" fmla="*/ 3621656 h 6858000"/>
              <a:gd name="connsiteX8" fmla="*/ 1874350 w 9841377"/>
              <a:gd name="connsiteY8" fmla="*/ 6374814 h 6858000"/>
              <a:gd name="connsiteX9" fmla="*/ 2390998 w 9841377"/>
              <a:gd name="connsiteY9" fmla="*/ 6780599 h 6858000"/>
              <a:gd name="connsiteX10" fmla="*/ 2502754 w 9841377"/>
              <a:gd name="connsiteY10" fmla="*/ 6858000 h 6858000"/>
              <a:gd name="connsiteX11" fmla="*/ 4289415 w 9841377"/>
              <a:gd name="connsiteY11" fmla="*/ 6858000 h 6858000"/>
              <a:gd name="connsiteX12" fmla="*/ 4359035 w 9841377"/>
              <a:gd name="connsiteY12" fmla="*/ 6858000 h 6858000"/>
              <a:gd name="connsiteX13" fmla="*/ 5482342 w 9841377"/>
              <a:gd name="connsiteY13" fmla="*/ 6858000 h 6858000"/>
              <a:gd name="connsiteX14" fmla="*/ 5551962 w 9841377"/>
              <a:gd name="connsiteY14" fmla="*/ 6858000 h 6858000"/>
              <a:gd name="connsiteX15" fmla="*/ 7338623 w 9841377"/>
              <a:gd name="connsiteY15" fmla="*/ 6858000 h 6858000"/>
              <a:gd name="connsiteX16" fmla="*/ 7450379 w 9841377"/>
              <a:gd name="connsiteY16" fmla="*/ 6780599 h 6858000"/>
              <a:gd name="connsiteX17" fmla="*/ 7967027 w 9841377"/>
              <a:gd name="connsiteY17" fmla="*/ 6374814 h 6858000"/>
              <a:gd name="connsiteX18" fmla="*/ 9841377 w 9841377"/>
              <a:gd name="connsiteY18" fmla="*/ 3621656 h 6858000"/>
              <a:gd name="connsiteX19" fmla="*/ 8240478 w 9841377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41377" h="6858000">
                <a:moveTo>
                  <a:pt x="8218354" y="0"/>
                </a:moveTo>
                <a:lnTo>
                  <a:pt x="5551962" y="0"/>
                </a:lnTo>
                <a:lnTo>
                  <a:pt x="5482342" y="0"/>
                </a:lnTo>
                <a:lnTo>
                  <a:pt x="4359035" y="0"/>
                </a:lnTo>
                <a:lnTo>
                  <a:pt x="4289415" y="0"/>
                </a:lnTo>
                <a:lnTo>
                  <a:pt x="1623023" y="0"/>
                </a:lnTo>
                <a:lnTo>
                  <a:pt x="1600899" y="14997"/>
                </a:lnTo>
                <a:cubicBezTo>
                  <a:pt x="573736" y="754641"/>
                  <a:pt x="0" y="2093192"/>
                  <a:pt x="0" y="3621656"/>
                </a:cubicBezTo>
                <a:cubicBezTo>
                  <a:pt x="0" y="4969131"/>
                  <a:pt x="928725" y="5602839"/>
                  <a:pt x="1874350" y="6374814"/>
                </a:cubicBezTo>
                <a:cubicBezTo>
                  <a:pt x="2046553" y="6515397"/>
                  <a:pt x="2217180" y="6653108"/>
                  <a:pt x="2390998" y="6780599"/>
                </a:cubicBezTo>
                <a:lnTo>
                  <a:pt x="2502754" y="6858000"/>
                </a:lnTo>
                <a:lnTo>
                  <a:pt x="4289415" y="6858000"/>
                </a:lnTo>
                <a:lnTo>
                  <a:pt x="4359035" y="6858000"/>
                </a:lnTo>
                <a:lnTo>
                  <a:pt x="5482342" y="6858000"/>
                </a:lnTo>
                <a:lnTo>
                  <a:pt x="5551962" y="6858000"/>
                </a:lnTo>
                <a:lnTo>
                  <a:pt x="7338623" y="6858000"/>
                </a:lnTo>
                <a:lnTo>
                  <a:pt x="7450379" y="6780599"/>
                </a:lnTo>
                <a:cubicBezTo>
                  <a:pt x="7624197" y="6653108"/>
                  <a:pt x="7794824" y="6515397"/>
                  <a:pt x="7967027" y="6374814"/>
                </a:cubicBezTo>
                <a:cubicBezTo>
                  <a:pt x="8912652" y="5602839"/>
                  <a:pt x="9841377" y="4969131"/>
                  <a:pt x="9841377" y="3621656"/>
                </a:cubicBezTo>
                <a:cubicBezTo>
                  <a:pt x="9841377" y="2093192"/>
                  <a:pt x="9267641" y="754641"/>
                  <a:pt x="8240478" y="14997"/>
                </a:cubicBez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C87A50C4-1191-461A-9E09-C8057F2AF0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035" y="0"/>
            <a:ext cx="2265453" cy="6858000"/>
          </a:xfrm>
          <a:custGeom>
            <a:avLst/>
            <a:gdLst>
              <a:gd name="connsiteX0" fmla="*/ 1117108 w 2265453"/>
              <a:gd name="connsiteY0" fmla="*/ 0 h 6858000"/>
              <a:gd name="connsiteX1" fmla="*/ 1099628 w 2265453"/>
              <a:gd name="connsiteY1" fmla="*/ 0 h 6858000"/>
              <a:gd name="connsiteX2" fmla="*/ 1175238 w 2265453"/>
              <a:gd name="connsiteY2" fmla="*/ 82371 h 6858000"/>
              <a:gd name="connsiteX3" fmla="*/ 2240276 w 2265453"/>
              <a:gd name="connsiteY3" fmla="*/ 3734791 h 6858000"/>
              <a:gd name="connsiteX4" fmla="*/ 274951 w 2265453"/>
              <a:gd name="connsiteY4" fmla="*/ 6634678 h 6858000"/>
              <a:gd name="connsiteX5" fmla="*/ 12802 w 2265453"/>
              <a:gd name="connsiteY5" fmla="*/ 6848127 h 6858000"/>
              <a:gd name="connsiteX6" fmla="*/ 0 w 2265453"/>
              <a:gd name="connsiteY6" fmla="*/ 6858000 h 6858000"/>
              <a:gd name="connsiteX7" fmla="*/ 19410 w 2265453"/>
              <a:gd name="connsiteY7" fmla="*/ 6858000 h 6858000"/>
              <a:gd name="connsiteX8" fmla="*/ 31082 w 2265453"/>
              <a:gd name="connsiteY8" fmla="*/ 6848998 h 6858000"/>
              <a:gd name="connsiteX9" fmla="*/ 293230 w 2265453"/>
              <a:gd name="connsiteY9" fmla="*/ 6635549 h 6858000"/>
              <a:gd name="connsiteX10" fmla="*/ 2258555 w 2265453"/>
              <a:gd name="connsiteY10" fmla="*/ 3735662 h 6858000"/>
              <a:gd name="connsiteX11" fmla="*/ 1193518 w 2265453"/>
              <a:gd name="connsiteY11" fmla="*/ 8324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65453" h="6858000">
                <a:moveTo>
                  <a:pt x="1117108" y="0"/>
                </a:moveTo>
                <a:lnTo>
                  <a:pt x="1099628" y="0"/>
                </a:lnTo>
                <a:lnTo>
                  <a:pt x="1175238" y="82371"/>
                </a:lnTo>
                <a:cubicBezTo>
                  <a:pt x="1926546" y="957940"/>
                  <a:pt x="2303836" y="2277119"/>
                  <a:pt x="2240276" y="3734791"/>
                </a:cubicBezTo>
                <a:cubicBezTo>
                  <a:pt x="2176522" y="5196911"/>
                  <a:pt x="1237280" y="5841173"/>
                  <a:pt x="274951" y="6634678"/>
                </a:cubicBezTo>
                <a:cubicBezTo>
                  <a:pt x="187328" y="6706930"/>
                  <a:pt x="100126" y="6778421"/>
                  <a:pt x="12802" y="6848127"/>
                </a:cubicBezTo>
                <a:lnTo>
                  <a:pt x="0" y="6858000"/>
                </a:lnTo>
                <a:lnTo>
                  <a:pt x="19410" y="6858000"/>
                </a:lnTo>
                <a:lnTo>
                  <a:pt x="31082" y="6848998"/>
                </a:lnTo>
                <a:cubicBezTo>
                  <a:pt x="118405" y="6779292"/>
                  <a:pt x="205608" y="6707801"/>
                  <a:pt x="293230" y="6635549"/>
                </a:cubicBezTo>
                <a:cubicBezTo>
                  <a:pt x="1255560" y="5842045"/>
                  <a:pt x="2194802" y="5197782"/>
                  <a:pt x="2258555" y="3735662"/>
                </a:cubicBezTo>
                <a:cubicBezTo>
                  <a:pt x="2322115" y="2277991"/>
                  <a:pt x="1944825" y="958811"/>
                  <a:pt x="1193518" y="832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BC87DA9F-8DB2-4D48-8716-A928FBB8A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033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195EA065-AC5D-431D-927E-87FF05884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96194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46934B3C-D73F-4CD0-95B1-0244D662D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23292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62E5DB-D74C-E225-9C3E-6E6D47A43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607" y="3805267"/>
            <a:ext cx="8394306" cy="1502828"/>
          </a:xfrm>
        </p:spPr>
        <p:txBody>
          <a:bodyPr vert="horz" lIns="109728" tIns="109728" rIns="109728" bIns="91440" rtlCol="0" anchor="b">
            <a:normAutofit fontScale="90000"/>
          </a:bodyPr>
          <a:lstStyle/>
          <a:p>
            <a:pPr algn="ctr">
              <a:spcAft>
                <a:spcPts val="800"/>
              </a:spcAft>
            </a:pP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Auto Populate Function 1: </a:t>
            </a:r>
            <a:b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400" i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Text, Number &amp; Date/Time (Calculated)</a:t>
            </a:r>
            <a:br>
              <a:rPr lang="en-US" sz="180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endParaRPr lang="en-US" sz="18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13929DE-40C9-9609-C711-E7E8811A3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19375" y="5308096"/>
            <a:ext cx="6953250" cy="862394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 algn="ctr">
              <a:spcBef>
                <a:spcPts val="930"/>
              </a:spcBef>
            </a:pPr>
            <a:r>
              <a:rPr lang="en-US" sz="2400">
                <a:solidFill>
                  <a:schemeClr val="tx1">
                    <a:lumMod val="85000"/>
                    <a:lumOff val="15000"/>
                  </a:schemeClr>
                </a:solidFill>
              </a:rPr>
              <a:t>Expression Based Rules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31C100-B922-8F27-36B7-BB2019772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678067"/>
            <a:ext cx="1699108" cy="28360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72ECC2-07A8-309A-C758-15B252EF1B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101" y="679301"/>
            <a:ext cx="1684552" cy="28348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B5AD0E3-1B7D-0C99-3FCE-DDEF6E65C8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9886" y="685587"/>
            <a:ext cx="1684552" cy="282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392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32BA3A-E06F-F871-3B50-5F49823FC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EEA1419-30F3-123D-7ADC-3EFC9ECD6F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F13E5AA-DDF4-4C5B-BF47-D95D562B5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71B3D35-35B1-9547-9F47-F400C6812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554E716-C184-6534-797D-EE64D02E5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0C00C819-7E83-3A8E-36AD-E2171685D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6422" cy="6858000"/>
          </a:xfrm>
          <a:custGeom>
            <a:avLst/>
            <a:gdLst/>
            <a:ahLst/>
            <a:cxnLst/>
            <a:rect l="l" t="t" r="r" b="b"/>
            <a:pathLst>
              <a:path w="3496422" h="6858000">
                <a:moveTo>
                  <a:pt x="0" y="0"/>
                </a:moveTo>
                <a:lnTo>
                  <a:pt x="1873399" y="0"/>
                </a:lnTo>
                <a:lnTo>
                  <a:pt x="1895523" y="14997"/>
                </a:lnTo>
                <a:cubicBezTo>
                  <a:pt x="2922686" y="754641"/>
                  <a:pt x="3496422" y="2093192"/>
                  <a:pt x="3496422" y="3621656"/>
                </a:cubicBezTo>
                <a:cubicBezTo>
                  <a:pt x="3496422" y="4969131"/>
                  <a:pt x="2567697" y="5602839"/>
                  <a:pt x="1622072" y="6374814"/>
                </a:cubicBezTo>
                <a:cubicBezTo>
                  <a:pt x="1449869" y="6515397"/>
                  <a:pt x="1279242" y="6653108"/>
                  <a:pt x="1105424" y="6780599"/>
                </a:cubicBezTo>
                <a:lnTo>
                  <a:pt x="99366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420D7C8-AD8E-FEF4-24BA-A9D7FBD9FD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75409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49DC94D-3040-6800-D079-84C6CBB17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540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5D74E87-65C0-9857-7E7A-6DA3B849D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4161" y="0"/>
            <a:ext cx="2261351" cy="6858000"/>
          </a:xfrm>
          <a:custGeom>
            <a:avLst/>
            <a:gdLst/>
            <a:ahLst/>
            <a:cxnLst/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4DE78480-72C3-E4A6-48BD-F3CC814CB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EE7B1C-836B-3BB4-2B93-5D1548E75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045" y="1346200"/>
            <a:ext cx="6101650" cy="3284538"/>
          </a:xfrm>
        </p:spPr>
        <p:txBody>
          <a:bodyPr vert="horz" lIns="109728" tIns="109728" rIns="109728" bIns="91440" rtlCol="0" anchor="b">
            <a:normAutofit/>
          </a:bodyPr>
          <a:lstStyle/>
          <a:p>
            <a:pPr>
              <a:spcAft>
                <a:spcPts val="800"/>
              </a:spcAft>
            </a:pPr>
            <a:r>
              <a:rPr lang="en-US" sz="3000">
                <a:solidFill>
                  <a:schemeClr val="tx1">
                    <a:lumMod val="85000"/>
                    <a:lumOff val="15000"/>
                  </a:schemeClr>
                </a:solidFill>
              </a:rPr>
              <a:t>Auto Populate Function 2: </a:t>
            </a:r>
            <a:br>
              <a:rPr lang="en-US" sz="30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n-US" sz="300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000" i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Generate a Unique ID or User Friendly Tag</a:t>
            </a:r>
            <a:br>
              <a:rPr lang="en-US" sz="300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endParaRPr lang="en-US" sz="3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263C0-838F-1546-911B-E8AE157167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369" y="4630738"/>
            <a:ext cx="5617794" cy="1150937"/>
          </a:xfrm>
        </p:spPr>
        <p:txBody>
          <a:bodyPr vert="horz" lIns="109728" tIns="109728" rIns="109728" bIns="91440" rtlCol="0" anchor="t">
            <a:normAutofit/>
          </a:bodyPr>
          <a:lstStyle/>
          <a:p>
            <a:pPr>
              <a:lnSpc>
                <a:spcPct val="120000"/>
              </a:lnSpc>
              <a:spcBef>
                <a:spcPts val="930"/>
              </a:spcBef>
            </a:pPr>
            <a:br>
              <a:rPr lang="en-US" sz="170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br>
              <a:rPr lang="en-US" sz="170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</a:br>
            <a:endParaRPr lang="en-US" sz="1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916C198-FC25-9E88-F818-36A341A64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8BA6CC26-48DB-F03E-4B13-2CD61F68B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4938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A8D96F5-787D-A2B5-A5E7-C25204BA39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5575" y="0"/>
            <a:ext cx="2486322" cy="6858000"/>
          </a:xfrm>
          <a:custGeom>
            <a:avLst/>
            <a:gdLst>
              <a:gd name="connsiteX0" fmla="*/ 879731 w 2521425"/>
              <a:gd name="connsiteY0" fmla="*/ 0 h 6858000"/>
              <a:gd name="connsiteX1" fmla="*/ 898402 w 2521425"/>
              <a:gd name="connsiteY1" fmla="*/ 0 h 6858000"/>
              <a:gd name="connsiteX2" fmla="*/ 920526 w 2521425"/>
              <a:gd name="connsiteY2" fmla="*/ 14997 h 6858000"/>
              <a:gd name="connsiteX3" fmla="*/ 2521425 w 2521425"/>
              <a:gd name="connsiteY3" fmla="*/ 3621656 h 6858000"/>
              <a:gd name="connsiteX4" fmla="*/ 647075 w 2521425"/>
              <a:gd name="connsiteY4" fmla="*/ 6374814 h 6858000"/>
              <a:gd name="connsiteX5" fmla="*/ 130427 w 2521425"/>
              <a:gd name="connsiteY5" fmla="*/ 6780599 h 6858000"/>
              <a:gd name="connsiteX6" fmla="*/ 18671 w 2521425"/>
              <a:gd name="connsiteY6" fmla="*/ 6858000 h 6858000"/>
              <a:gd name="connsiteX7" fmla="*/ 0 w 2521425"/>
              <a:gd name="connsiteY7" fmla="*/ 6858000 h 6858000"/>
              <a:gd name="connsiteX8" fmla="*/ 111756 w 2521425"/>
              <a:gd name="connsiteY8" fmla="*/ 6780599 h 6858000"/>
              <a:gd name="connsiteX9" fmla="*/ 628404 w 2521425"/>
              <a:gd name="connsiteY9" fmla="*/ 6374814 h 6858000"/>
              <a:gd name="connsiteX10" fmla="*/ 2502754 w 2521425"/>
              <a:gd name="connsiteY10" fmla="*/ 3621656 h 6858000"/>
              <a:gd name="connsiteX11" fmla="*/ 901855 w 2521425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1425" h="6858000">
                <a:moveTo>
                  <a:pt x="879731" y="0"/>
                </a:moveTo>
                <a:lnTo>
                  <a:pt x="898402" y="0"/>
                </a:lnTo>
                <a:lnTo>
                  <a:pt x="920526" y="14997"/>
                </a:lnTo>
                <a:cubicBezTo>
                  <a:pt x="1947689" y="754641"/>
                  <a:pt x="2521425" y="2093192"/>
                  <a:pt x="2521425" y="3621656"/>
                </a:cubicBezTo>
                <a:cubicBezTo>
                  <a:pt x="2521425" y="4969131"/>
                  <a:pt x="1592700" y="5602839"/>
                  <a:pt x="647075" y="6374814"/>
                </a:cubicBezTo>
                <a:cubicBezTo>
                  <a:pt x="474872" y="6515397"/>
                  <a:pt x="304245" y="6653108"/>
                  <a:pt x="130427" y="6780599"/>
                </a:cubicBezTo>
                <a:lnTo>
                  <a:pt x="18671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106B80-6411-F5B1-0FB0-473BC8369B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27" y="1346200"/>
            <a:ext cx="2543530" cy="432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82417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AnalogousFromLightSeedRightStep">
      <a:dk1>
        <a:srgbClr val="000000"/>
      </a:dk1>
      <a:lt1>
        <a:srgbClr val="FFFFFF"/>
      </a:lt1>
      <a:dk2>
        <a:srgbClr val="412524"/>
      </a:dk2>
      <a:lt2>
        <a:srgbClr val="E2E8E8"/>
      </a:lt2>
      <a:accent1>
        <a:srgbClr val="C69696"/>
      </a:accent1>
      <a:accent2>
        <a:srgbClr val="BA987F"/>
      </a:accent2>
      <a:accent3>
        <a:srgbClr val="ABA481"/>
      </a:accent3>
      <a:accent4>
        <a:srgbClr val="9CA974"/>
      </a:accent4>
      <a:accent5>
        <a:srgbClr val="90AC82"/>
      </a:accent5>
      <a:accent6>
        <a:srgbClr val="78B07D"/>
      </a:accent6>
      <a:hlink>
        <a:srgbClr val="568D8E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LinesVTI" id="{8C0B0F05-C8D0-4078-9615-83E590287484}" vid="{43A7BC57-C1E3-4EE6-BDBC-5422DD574A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BD29D0F4130B489A386DDF1D9D6EFD" ma:contentTypeVersion="18" ma:contentTypeDescription="Create a new document." ma:contentTypeScope="" ma:versionID="d2012b6c88e04ffb94c9169179d09027">
  <xsd:schema xmlns:xsd="http://www.w3.org/2001/XMLSchema" xmlns:xs="http://www.w3.org/2001/XMLSchema" xmlns:p="http://schemas.microsoft.com/office/2006/metadata/properties" xmlns:ns2="41e16c49-2641-4147-a1e1-705e08c0ad8d" xmlns:ns3="c242043f-32a8-4eff-9444-06ad96d684ee" targetNamespace="http://schemas.microsoft.com/office/2006/metadata/properties" ma:root="true" ma:fieldsID="f944df32eb1797a804fd310da03aa529" ns2:_="" ns3:_="">
    <xsd:import namespace="41e16c49-2641-4147-a1e1-705e08c0ad8d"/>
    <xsd:import namespace="c242043f-32a8-4eff-9444-06ad96d684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e16c49-2641-4147-a1e1-705e08c0ad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5a71a70-4fe6-490b-b293-1c523eab87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42043f-32a8-4eff-9444-06ad96d684ee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76e18be-4ee6-4c76-98ee-fef0326b75fa}" ma:internalName="TaxCatchAll" ma:showField="CatchAllData" ma:web="c242043f-32a8-4eff-9444-06ad96d684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242043f-32a8-4eff-9444-06ad96d684ee" xsi:nil="true"/>
    <lcf76f155ced4ddcb4097134ff3c332f xmlns="41e16c49-2641-4147-a1e1-705e08c0ad8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503A2AB-973E-4ED2-A272-DA261A3D06E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DD494D-8801-4990-A741-906BCCA84EA1}"/>
</file>

<file path=customXml/itemProps3.xml><?xml version="1.0" encoding="utf-8"?>
<ds:datastoreItem xmlns:ds="http://schemas.openxmlformats.org/officeDocument/2006/customXml" ds:itemID="{36F858D7-E091-44A7-913B-88FA3BB51DE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16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SketchLinesVTI</vt:lpstr>
      <vt:lpstr>Auto Populate your forms</vt:lpstr>
      <vt:lpstr>About the Webinar</vt:lpstr>
      <vt:lpstr>How to  Auto Populate a form in Konect? </vt:lpstr>
      <vt:lpstr>Why Auto Populate forms in Konect? </vt:lpstr>
      <vt:lpstr>Demo Scenario: Building &amp; Open Spaces Works Management</vt:lpstr>
      <vt:lpstr>Auto Populate forms using the Konect Manager    </vt:lpstr>
      <vt:lpstr>Auto Populate forms using the Konect Manager – Catalogue tab  </vt:lpstr>
      <vt:lpstr>Auto Populate Function 1:   Text, Number &amp; Date/Time (Calculated) </vt:lpstr>
      <vt:lpstr>Auto Populate Function 2:   Generate a Unique ID or User Friendly Tag </vt:lpstr>
      <vt:lpstr>Auto Populate Function 3:   Geographical Attribute  </vt:lpstr>
      <vt:lpstr>Auto Populate  Function 4:   GPS Attribute </vt:lpstr>
      <vt:lpstr>Auto Populate Function 5:   Copy Value   (definition: object within or nearest)  </vt:lpstr>
      <vt:lpstr>Note of Caution !</vt:lpstr>
      <vt:lpstr>Documentation available re form functions</vt:lpstr>
      <vt:lpstr>Ways to get in touch</vt:lpstr>
      <vt:lpstr>Follow up Questions?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 Smith</dc:creator>
  <cp:revision>1</cp:revision>
  <dcterms:created xsi:type="dcterms:W3CDTF">2025-02-08T07:06:10Z</dcterms:created>
  <dcterms:modified xsi:type="dcterms:W3CDTF">2025-03-25T23:46:27Z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0x0101009CBD29D0F4130B489A386DDF1D9D6EFD</vt:lpwstr>
  </property>
  <property fmtid="{D5CDD505-2E9C-101B-9397-08002B2CF9AE}" pid="3" name="Order">
    <vt:r8>3400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</Properties>
</file>